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0" r:id="rId5"/>
    <p:sldMasterId id="2147483671" r:id="rId6"/>
  </p:sldMasterIdLst>
  <p:notesMasterIdLst>
    <p:notesMasterId r:id="rId37"/>
  </p:notesMasterIdLst>
  <p:handoutMasterIdLst>
    <p:handoutMasterId r:id="rId38"/>
  </p:handoutMasterIdLst>
  <p:sldIdLst>
    <p:sldId id="2141412228" r:id="rId7"/>
    <p:sldId id="2141412193" r:id="rId8"/>
    <p:sldId id="325" r:id="rId9"/>
    <p:sldId id="2141412226" r:id="rId10"/>
    <p:sldId id="257" r:id="rId11"/>
    <p:sldId id="258" r:id="rId12"/>
    <p:sldId id="259" r:id="rId13"/>
    <p:sldId id="260" r:id="rId14"/>
    <p:sldId id="261" r:id="rId15"/>
    <p:sldId id="2141412203" r:id="rId16"/>
    <p:sldId id="263" r:id="rId17"/>
    <p:sldId id="264" r:id="rId18"/>
    <p:sldId id="265" r:id="rId19"/>
    <p:sldId id="2141412204" r:id="rId20"/>
    <p:sldId id="267" r:id="rId21"/>
    <p:sldId id="2141412205" r:id="rId22"/>
    <p:sldId id="2141412206" r:id="rId23"/>
    <p:sldId id="270" r:id="rId24"/>
    <p:sldId id="2141412207" r:id="rId25"/>
    <p:sldId id="471" r:id="rId26"/>
    <p:sldId id="2141412222" r:id="rId27"/>
    <p:sldId id="2141412181" r:id="rId28"/>
    <p:sldId id="2141412175" r:id="rId29"/>
    <p:sldId id="2141412180" r:id="rId30"/>
    <p:sldId id="473" r:id="rId31"/>
    <p:sldId id="2141412225" r:id="rId32"/>
    <p:sldId id="2141412227" r:id="rId33"/>
    <p:sldId id="2141412221" r:id="rId34"/>
    <p:sldId id="2141412220" r:id="rId35"/>
    <p:sldId id="2141412229" r:id="rId36"/>
  </p:sldIdLst>
  <p:sldSz cx="12192000" cy="6858000"/>
  <p:notesSz cx="6724650" cy="97742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E97"/>
    <a:srgbClr val="E6E6E6"/>
    <a:srgbClr val="008E9D"/>
    <a:srgbClr val="58B3DB"/>
    <a:srgbClr val="D71016"/>
    <a:srgbClr val="FFCC00"/>
    <a:srgbClr val="B80072"/>
    <a:srgbClr val="F29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87772" autoAdjust="0"/>
  </p:normalViewPr>
  <p:slideViewPr>
    <p:cSldViewPr snapToGrid="0">
      <p:cViewPr varScale="1">
        <p:scale>
          <a:sx n="72" d="100"/>
          <a:sy n="72" d="100"/>
        </p:scale>
        <p:origin x="1075" y="62"/>
      </p:cViewPr>
      <p:guideLst>
        <p:guide orient="horz" pos="2160"/>
        <p:guide pos="3840"/>
      </p:guideLst>
    </p:cSldViewPr>
  </p:slideViewPr>
  <p:outlineViewPr>
    <p:cViewPr>
      <p:scale>
        <a:sx n="33" d="100"/>
        <a:sy n="33" d="100"/>
      </p:scale>
      <p:origin x="0" y="-5190"/>
    </p:cViewPr>
  </p:outlineViewPr>
  <p:notesTextViewPr>
    <p:cViewPr>
      <p:scale>
        <a:sx n="3" d="2"/>
        <a:sy n="3" d="2"/>
      </p:scale>
      <p:origin x="0" y="0"/>
    </p:cViewPr>
  </p:notesTextViewPr>
  <p:sorterViewPr>
    <p:cViewPr>
      <p:scale>
        <a:sx n="100" d="100"/>
        <a:sy n="100" d="100"/>
      </p:scale>
      <p:origin x="0" y="-699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9598716827063317E-2"/>
          <c:y val="4.645008402726637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manualLayout>
          <c:layoutTarget val="inner"/>
          <c:xMode val="edge"/>
          <c:yMode val="edge"/>
          <c:x val="2.7685428210362593E-2"/>
          <c:y val="4.7340206574897563E-2"/>
          <c:w val="0.95085978001863869"/>
          <c:h val="0.78907355713839433"/>
        </c:manualLayout>
      </c:layout>
      <c:barChart>
        <c:barDir val="col"/>
        <c:grouping val="clustered"/>
        <c:varyColors val="0"/>
        <c:ser>
          <c:idx val="0"/>
          <c:order val="0"/>
          <c:tx>
            <c:strRef>
              <c:f>Blad1!$B$1</c:f>
              <c:strCache>
                <c:ptCount val="1"/>
                <c:pt idx="0">
                  <c:v>Reeks 1</c:v>
                </c:pt>
              </c:strCache>
            </c:strRef>
          </c:tx>
          <c:spPr>
            <a:solidFill>
              <a:schemeClr val="accent1"/>
            </a:solidFill>
            <a:ln>
              <a:noFill/>
            </a:ln>
            <a:effectLst/>
          </c:spPr>
          <c:invertIfNegative val="0"/>
          <c:cat>
            <c:strRef>
              <c:f>Blad1!$A$2:$A$5</c:f>
              <c:strCache>
                <c:ptCount val="4"/>
                <c:pt idx="0">
                  <c:v>Categorie 1</c:v>
                </c:pt>
                <c:pt idx="1">
                  <c:v>Categorie 2</c:v>
                </c:pt>
                <c:pt idx="2">
                  <c:v>Categorie 3</c:v>
                </c:pt>
                <c:pt idx="3">
                  <c:v>Categorie 4</c:v>
                </c:pt>
              </c:strCache>
            </c:strRef>
          </c:cat>
          <c:val>
            <c:numRef>
              <c:f>Blad1!$B$2:$B$5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EFC-4C79-B85F-4529EF414E5E}"/>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0">
                  <c:v>Categorie 1</c:v>
                </c:pt>
                <c:pt idx="1">
                  <c:v>Categorie 2</c:v>
                </c:pt>
                <c:pt idx="2">
                  <c:v>Categorie 3</c:v>
                </c:pt>
                <c:pt idx="3">
                  <c:v>Categorie 4</c:v>
                </c:pt>
              </c:strCache>
            </c:strRef>
          </c:cat>
          <c:val>
            <c:numRef>
              <c:f>Blad1!$C$2:$C$5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EFC-4C79-B85F-4529EF414E5E}"/>
            </c:ext>
          </c:extLst>
        </c:ser>
        <c:ser>
          <c:idx val="2"/>
          <c:order val="2"/>
          <c:tx>
            <c:strRef>
              <c:f>Blad1!$D$1</c:f>
              <c:strCache>
                <c:ptCount val="1"/>
                <c:pt idx="0">
                  <c:v>Reeks 3</c:v>
                </c:pt>
              </c:strCache>
            </c:strRef>
          </c:tx>
          <c:spPr>
            <a:solidFill>
              <a:schemeClr val="accent3"/>
            </a:solidFill>
            <a:ln>
              <a:noFill/>
            </a:ln>
            <a:effectLst/>
          </c:spPr>
          <c:invertIfNegative val="0"/>
          <c:cat>
            <c:strRef>
              <c:f>Blad1!$A$2:$A$5</c:f>
              <c:strCache>
                <c:ptCount val="4"/>
                <c:pt idx="0">
                  <c:v>Categorie 1</c:v>
                </c:pt>
                <c:pt idx="1">
                  <c:v>Categorie 2</c:v>
                </c:pt>
                <c:pt idx="2">
                  <c:v>Categorie 3</c:v>
                </c:pt>
                <c:pt idx="3">
                  <c:v>Categorie 4</c:v>
                </c:pt>
              </c:strCache>
            </c:strRef>
          </c:cat>
          <c:val>
            <c:numRef>
              <c:f>Blad1!$D$2:$D$5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EFC-4C79-B85F-4529EF414E5E}"/>
            </c:ext>
          </c:extLst>
        </c:ser>
        <c:dLbls>
          <c:showLegendKey val="0"/>
          <c:showVal val="0"/>
          <c:showCatName val="0"/>
          <c:showSerName val="0"/>
          <c:showPercent val="0"/>
          <c:showBubbleSize val="0"/>
        </c:dLbls>
        <c:gapWidth val="219"/>
        <c:overlap val="-27"/>
        <c:axId val="1334663951"/>
        <c:axId val="1334666031"/>
      </c:barChart>
      <c:catAx>
        <c:axId val="13346639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1334666031"/>
        <c:crosses val="autoZero"/>
        <c:auto val="1"/>
        <c:lblAlgn val="ctr"/>
        <c:lblOffset val="100"/>
        <c:noMultiLvlLbl val="0"/>
      </c:catAx>
      <c:valAx>
        <c:axId val="13346660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1334663951"/>
        <c:crosses val="autoZero"/>
        <c:crossBetween val="between"/>
      </c:valAx>
      <c:spPr>
        <a:noFill/>
        <a:ln>
          <a:noFill/>
        </a:ln>
        <a:effectLst/>
      </c:spPr>
    </c:plotArea>
    <c:legend>
      <c:legendPos val="b"/>
      <c:layout>
        <c:manualLayout>
          <c:xMode val="edge"/>
          <c:yMode val="edge"/>
          <c:x val="2.6309808496160197E-2"/>
          <c:y val="0.92965199493948147"/>
          <c:w val="0.35972606202002522"/>
          <c:h val="5.11633527823410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l-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5.9598716827063317E-2"/>
          <c:y val="4.6450084027266372E-2"/>
        </c:manualLayout>
      </c:layout>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nl-NL"/>
        </a:p>
      </c:txPr>
    </c:title>
    <c:autoTitleDeleted val="0"/>
    <c:plotArea>
      <c:layout>
        <c:manualLayout>
          <c:layoutTarget val="inner"/>
          <c:xMode val="edge"/>
          <c:yMode val="edge"/>
          <c:x val="2.7685428210362593E-2"/>
          <c:y val="4.7340206574897563E-2"/>
          <c:w val="0.95085978001863869"/>
          <c:h val="0.78907355713839433"/>
        </c:manualLayout>
      </c:layout>
      <c:pieChart>
        <c:varyColors val="1"/>
        <c:ser>
          <c:idx val="0"/>
          <c:order val="0"/>
          <c:tx>
            <c:strRef>
              <c:f>Blad1!$B$1</c:f>
              <c:strCache>
                <c:ptCount val="1"/>
                <c:pt idx="0">
                  <c:v>Reeks 1</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1D70-4DB5-A392-EE863F936F11}"/>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3-1D70-4DB5-A392-EE863F936F11}"/>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5-1D70-4DB5-A392-EE863F936F11}"/>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1-B476-4736-A237-F0358F203C5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nl-NL"/>
              </a:p>
            </c:txPr>
            <c:dLblPos val="ct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Blad1!$A$2:$A$5</c:f>
              <c:strCache>
                <c:ptCount val="4"/>
                <c:pt idx="0">
                  <c:v>Categorie 1</c:v>
                </c:pt>
                <c:pt idx="1">
                  <c:v>Categorie 2</c:v>
                </c:pt>
                <c:pt idx="2">
                  <c:v>Categorie 3</c:v>
                </c:pt>
                <c:pt idx="3">
                  <c:v>Categorie 4</c:v>
                </c:pt>
              </c:strCache>
            </c:strRef>
          </c:cat>
          <c:val>
            <c:numRef>
              <c:f>Blad1!$B$2:$B$5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EFC-4C79-B85F-4529EF414E5E}"/>
            </c:ext>
          </c:extLst>
        </c:ser>
        <c:ser>
          <c:idx val="1"/>
          <c:order val="1"/>
          <c:tx>
            <c:strRef>
              <c:f>Blad1!$C$1</c:f>
              <c:strCache>
                <c:ptCount val="1"/>
                <c:pt idx="0">
                  <c:v>Reeks 2</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9-1D70-4DB5-A392-EE863F936F11}"/>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B-1D70-4DB5-A392-EE863F936F11}"/>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D-1D70-4DB5-A392-EE863F936F11}"/>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F-1D70-4DB5-A392-EE863F936F1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nl-NL"/>
              </a:p>
            </c:txPr>
            <c:dLblPos val="ct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Blad1!$A$2:$A$5</c:f>
              <c:strCache>
                <c:ptCount val="4"/>
                <c:pt idx="0">
                  <c:v>Categorie 1</c:v>
                </c:pt>
                <c:pt idx="1">
                  <c:v>Categorie 2</c:v>
                </c:pt>
                <c:pt idx="2">
                  <c:v>Categorie 3</c:v>
                </c:pt>
                <c:pt idx="3">
                  <c:v>Categorie 4</c:v>
                </c:pt>
              </c:strCache>
            </c:strRef>
          </c:cat>
          <c:val>
            <c:numRef>
              <c:f>Blad1!$C$2:$C$5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EFC-4C79-B85F-4529EF414E5E}"/>
            </c:ext>
          </c:extLst>
        </c:ser>
        <c:ser>
          <c:idx val="2"/>
          <c:order val="2"/>
          <c:tx>
            <c:strRef>
              <c:f>Blad1!$D$1</c:f>
              <c:strCache>
                <c:ptCount val="1"/>
                <c:pt idx="0">
                  <c:v>Reeks 3</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11-1D70-4DB5-A392-EE863F936F11}"/>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13-1D70-4DB5-A392-EE863F936F11}"/>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15-1D70-4DB5-A392-EE863F936F11}"/>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17-1D70-4DB5-A392-EE863F936F1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nl-NL"/>
              </a:p>
            </c:txPr>
            <c:dLblPos val="ct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Blad1!$A$2:$A$5</c:f>
              <c:strCache>
                <c:ptCount val="4"/>
                <c:pt idx="0">
                  <c:v>Categorie 1</c:v>
                </c:pt>
                <c:pt idx="1">
                  <c:v>Categorie 2</c:v>
                </c:pt>
                <c:pt idx="2">
                  <c:v>Categorie 3</c:v>
                </c:pt>
                <c:pt idx="3">
                  <c:v>Categorie 4</c:v>
                </c:pt>
              </c:strCache>
            </c:strRef>
          </c:cat>
          <c:val>
            <c:numRef>
              <c:f>Blad1!$D$2:$D$5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EFC-4C79-B85F-4529EF414E5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6.2004666083406219E-2"/>
          <c:y val="0.14892029683339944"/>
          <c:w val="0.15404471663264313"/>
          <c:h val="0.48762703223248172"/>
        </c:manualLayout>
      </c:layout>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nl-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37F6DC5F-FF71-4C55-A5D3-30671461D7FA}"/>
              </a:ext>
            </a:extLst>
          </p:cNvPr>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974DD726-1C02-4856-8A36-55FACF86B332}"/>
              </a:ext>
            </a:extLst>
          </p:cNvPr>
          <p:cNvSpPr>
            <a:spLocks noGrp="1"/>
          </p:cNvSpPr>
          <p:nvPr>
            <p:ph type="dt" sz="quarter" idx="1"/>
          </p:nvPr>
        </p:nvSpPr>
        <p:spPr>
          <a:xfrm>
            <a:off x="3809079" y="0"/>
            <a:ext cx="2914015" cy="490409"/>
          </a:xfrm>
          <a:prstGeom prst="rect">
            <a:avLst/>
          </a:prstGeom>
        </p:spPr>
        <p:txBody>
          <a:bodyPr vert="horz" lIns="91440" tIns="45720" rIns="91440" bIns="45720" rtlCol="0"/>
          <a:lstStyle>
            <a:lvl1pPr algn="r">
              <a:defRPr sz="1200"/>
            </a:lvl1pPr>
          </a:lstStyle>
          <a:p>
            <a:fld id="{6FF1A8BA-2BF8-4EC6-BCA3-C5D3860F92AB}" type="datetimeFigureOut">
              <a:rPr lang="nl-NL" smtClean="0"/>
              <a:t>4-2-2026</a:t>
            </a:fld>
            <a:endParaRPr lang="nl-NL"/>
          </a:p>
        </p:txBody>
      </p:sp>
      <p:sp>
        <p:nvSpPr>
          <p:cNvPr id="4" name="Tijdelijke aanduiding voor voettekst 3">
            <a:extLst>
              <a:ext uri="{FF2B5EF4-FFF2-40B4-BE49-F238E27FC236}">
                <a16:creationId xmlns:a16="http://schemas.microsoft.com/office/drawing/2014/main" id="{A41618B6-C2DF-4E52-99D3-69FAB53E3705}"/>
              </a:ext>
            </a:extLst>
          </p:cNvPr>
          <p:cNvSpPr>
            <a:spLocks noGrp="1"/>
          </p:cNvSpPr>
          <p:nvPr>
            <p:ph type="ftr" sz="quarter" idx="2"/>
          </p:nvPr>
        </p:nvSpPr>
        <p:spPr>
          <a:xfrm>
            <a:off x="0" y="9283830"/>
            <a:ext cx="2914015" cy="490408"/>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4CB801E2-F5B1-419B-BC16-D01E02F936C4}"/>
              </a:ext>
            </a:extLst>
          </p:cNvPr>
          <p:cNvSpPr>
            <a:spLocks noGrp="1"/>
          </p:cNvSpPr>
          <p:nvPr>
            <p:ph type="sldNum" sz="quarter" idx="3"/>
          </p:nvPr>
        </p:nvSpPr>
        <p:spPr>
          <a:xfrm>
            <a:off x="3809079" y="9283830"/>
            <a:ext cx="2914015" cy="490408"/>
          </a:xfrm>
          <a:prstGeom prst="rect">
            <a:avLst/>
          </a:prstGeom>
        </p:spPr>
        <p:txBody>
          <a:bodyPr vert="horz" lIns="91440" tIns="45720" rIns="91440" bIns="45720" rtlCol="0" anchor="b"/>
          <a:lstStyle>
            <a:lvl1pPr algn="r">
              <a:defRPr sz="1200"/>
            </a:lvl1pPr>
          </a:lstStyle>
          <a:p>
            <a:fld id="{DE1114A3-15AA-4763-9BF4-9E4EAF66E1C3}" type="slidenum">
              <a:rPr lang="nl-NL" smtClean="0"/>
              <a:t>‹nr.›</a:t>
            </a:fld>
            <a:endParaRPr lang="nl-NL"/>
          </a:p>
        </p:txBody>
      </p:sp>
    </p:spTree>
    <p:extLst>
      <p:ext uri="{BB962C8B-B14F-4D97-AF65-F5344CB8AC3E}">
        <p14:creationId xmlns:p14="http://schemas.microsoft.com/office/powerpoint/2010/main" val="4115325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09079" y="0"/>
            <a:ext cx="2914015" cy="490409"/>
          </a:xfrm>
          <a:prstGeom prst="rect">
            <a:avLst/>
          </a:prstGeom>
        </p:spPr>
        <p:txBody>
          <a:bodyPr vert="horz" lIns="91440" tIns="45720" rIns="91440" bIns="45720" rtlCol="0"/>
          <a:lstStyle>
            <a:lvl1pPr algn="r">
              <a:defRPr sz="1200"/>
            </a:lvl1pPr>
          </a:lstStyle>
          <a:p>
            <a:fld id="{F46373E0-AEF0-4AF9-8472-CF647896EE3E}" type="datetimeFigureOut">
              <a:rPr lang="nl-NL" smtClean="0"/>
              <a:t>4-2-2026</a:t>
            </a:fld>
            <a:endParaRPr lang="nl-NL"/>
          </a:p>
        </p:txBody>
      </p:sp>
      <p:sp>
        <p:nvSpPr>
          <p:cNvPr id="4" name="Tijdelijke aanduiding voor dia-afbeelding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2465" y="4703852"/>
            <a:ext cx="5379720" cy="3848606"/>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283830"/>
            <a:ext cx="2914015" cy="490408"/>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09079" y="9283830"/>
            <a:ext cx="2914015" cy="490408"/>
          </a:xfrm>
          <a:prstGeom prst="rect">
            <a:avLst/>
          </a:prstGeom>
        </p:spPr>
        <p:txBody>
          <a:bodyPr vert="horz" lIns="91440" tIns="45720" rIns="91440" bIns="45720" rtlCol="0" anchor="b"/>
          <a:lstStyle>
            <a:lvl1pPr algn="r">
              <a:defRPr sz="1200"/>
            </a:lvl1pPr>
          </a:lstStyle>
          <a:p>
            <a:fld id="{EDBB1838-F0F4-4068-B8BE-0669F758AC2A}" type="slidenum">
              <a:rPr lang="nl-NL" smtClean="0"/>
              <a:t>‹nr.›</a:t>
            </a:fld>
            <a:endParaRPr lang="nl-NL"/>
          </a:p>
        </p:txBody>
      </p:sp>
    </p:spTree>
    <p:extLst>
      <p:ext uri="{BB962C8B-B14F-4D97-AF65-F5344CB8AC3E}">
        <p14:creationId xmlns:p14="http://schemas.microsoft.com/office/powerpoint/2010/main" val="3134679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DBB1838-F0F4-4068-B8BE-0669F758AC2A}" type="slidenum">
              <a:rPr lang="nl-NL" smtClean="0"/>
              <a:t>1</a:t>
            </a:fld>
            <a:endParaRPr lang="nl-NL"/>
          </a:p>
        </p:txBody>
      </p:sp>
    </p:spTree>
    <p:extLst>
      <p:ext uri="{BB962C8B-B14F-4D97-AF65-F5344CB8AC3E}">
        <p14:creationId xmlns:p14="http://schemas.microsoft.com/office/powerpoint/2010/main" val="2721113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zijn een grote vereniging, met sterke organisaties, betrokken medewerkers, kunnen in po</a:t>
            </a:r>
          </a:p>
        </p:txBody>
      </p:sp>
      <p:sp>
        <p:nvSpPr>
          <p:cNvPr id="4" name="Tijdelijke aanduiding voor dianummer 3"/>
          <p:cNvSpPr>
            <a:spLocks noGrp="1"/>
          </p:cNvSpPr>
          <p:nvPr>
            <p:ph type="sldNum" sz="quarter" idx="5"/>
          </p:nvPr>
        </p:nvSpPr>
        <p:spPr/>
        <p:txBody>
          <a:bodyPr/>
          <a:lstStyle/>
          <a:p>
            <a:fld id="{EDBB1838-F0F4-4068-B8BE-0669F758AC2A}" type="slidenum">
              <a:rPr lang="nl-NL" smtClean="0"/>
              <a:t>2</a:t>
            </a:fld>
            <a:endParaRPr lang="nl-NL"/>
          </a:p>
        </p:txBody>
      </p:sp>
    </p:spTree>
    <p:extLst>
      <p:ext uri="{BB962C8B-B14F-4D97-AF65-F5344CB8AC3E}">
        <p14:creationId xmlns:p14="http://schemas.microsoft.com/office/powerpoint/2010/main" val="218498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DBB1838-F0F4-4068-B8BE-0669F758AC2A}" type="slidenum">
              <a:rPr lang="nl-NL" smtClean="0"/>
              <a:t>3</a:t>
            </a:fld>
            <a:endParaRPr lang="nl-NL"/>
          </a:p>
        </p:txBody>
      </p:sp>
    </p:spTree>
    <p:extLst>
      <p:ext uri="{BB962C8B-B14F-4D97-AF65-F5344CB8AC3E}">
        <p14:creationId xmlns:p14="http://schemas.microsoft.com/office/powerpoint/2010/main" val="3321848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C3BCB-FDCA-B79C-3F9B-63036BD6A07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4FBDFC9-CA1F-1469-9BAC-CE03E1B637D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8E58706-4A09-7BF8-D9A4-E5478358DD69}"/>
              </a:ext>
            </a:extLst>
          </p:cNvPr>
          <p:cNvSpPr>
            <a:spLocks noGrp="1"/>
          </p:cNvSpPr>
          <p:nvPr>
            <p:ph type="body" idx="1"/>
          </p:nvPr>
        </p:nvSpPr>
        <p:spPr/>
        <p:txBody>
          <a:bodyPr/>
          <a:lstStyle/>
          <a:p>
            <a:r>
              <a:rPr lang="nl-NL" dirty="0"/>
              <a:t>Het is dus geen normaal onderwerp. Ook niet een beleidsmatige discussie over macro-doelmatigheid. Het is een andere manier van samenwerken. </a:t>
            </a:r>
          </a:p>
          <a:p>
            <a:endParaRPr lang="nl-NL" dirty="0"/>
          </a:p>
          <a:p>
            <a:r>
              <a:rPr lang="nl-NL" dirty="0"/>
              <a:t>Urgentie: het is goed om de urgentie opnieuw te onderstrepen:  </a:t>
            </a:r>
          </a:p>
          <a:p>
            <a:pPr marL="171450" indent="-171450">
              <a:buFontTx/>
              <a:buChar char="-"/>
            </a:pPr>
            <a:r>
              <a:rPr lang="nl-NL" dirty="0"/>
              <a:t>Door de krimp ontstaat er druk om samen te werken in plaats van te concurreren.</a:t>
            </a:r>
          </a:p>
          <a:p>
            <a:pPr marL="171450" indent="-171450">
              <a:buFontTx/>
              <a:buChar char="-"/>
            </a:pPr>
            <a:r>
              <a:rPr lang="nl-NL" dirty="0"/>
              <a:t>De digitale transformatie en AI veranderen fundamenteel het onderwerp en beroepen op de arbeidsmarkt</a:t>
            </a:r>
          </a:p>
          <a:p>
            <a:pPr marL="171450" indent="-171450">
              <a:buFontTx/>
              <a:buChar char="-"/>
            </a:pPr>
            <a:r>
              <a:rPr lang="nl-NL" dirty="0"/>
              <a:t>Politiek en overheid willen sturen via beleid of bekostiging. </a:t>
            </a:r>
          </a:p>
          <a:p>
            <a:pPr marL="171450" indent="-171450">
              <a:buFontTx/>
              <a:buChar char="-"/>
            </a:pPr>
            <a:r>
              <a:rPr lang="nl-NL" dirty="0"/>
              <a:t>Bestuurders geven te kennen af te willen van concurrentie en samen te willen werken. Om zo ook meer te kunnen creëren. Het gaat dus niet alleen om minder concurrentie maar ook meer co-creatie</a:t>
            </a:r>
          </a:p>
          <a:p>
            <a:endParaRPr lang="nl-NL" dirty="0"/>
          </a:p>
          <a:p>
            <a:endParaRPr lang="nl-NL" dirty="0"/>
          </a:p>
        </p:txBody>
      </p:sp>
      <p:sp>
        <p:nvSpPr>
          <p:cNvPr id="4" name="Tijdelijke aanduiding voor dianummer 3">
            <a:extLst>
              <a:ext uri="{FF2B5EF4-FFF2-40B4-BE49-F238E27FC236}">
                <a16:creationId xmlns:a16="http://schemas.microsoft.com/office/drawing/2014/main" id="{A8D7C0CC-FEE6-4620-0EC6-9DAB0F5D2F61}"/>
              </a:ext>
            </a:extLst>
          </p:cNvPr>
          <p:cNvSpPr>
            <a:spLocks noGrp="1"/>
          </p:cNvSpPr>
          <p:nvPr>
            <p:ph type="sldNum" sz="quarter" idx="5"/>
          </p:nvPr>
        </p:nvSpPr>
        <p:spPr/>
        <p:txBody>
          <a:bodyPr/>
          <a:lstStyle/>
          <a:p>
            <a:fld id="{EDBB1838-F0F4-4068-B8BE-0669F758AC2A}" type="slidenum">
              <a:rPr lang="nl-NL" smtClean="0"/>
              <a:t>4</a:t>
            </a:fld>
            <a:endParaRPr lang="nl-NL"/>
          </a:p>
        </p:txBody>
      </p:sp>
    </p:spTree>
    <p:extLst>
      <p:ext uri="{BB962C8B-B14F-4D97-AF65-F5344CB8AC3E}">
        <p14:creationId xmlns:p14="http://schemas.microsoft.com/office/powerpoint/2010/main" val="926361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A75B0-6F4A-4477-CBF6-864C4281BC4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CC257B4-3A73-CECE-EA68-408A6479F98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F432971-4F33-3E55-5F88-E8ABD96EE636}"/>
              </a:ext>
            </a:extLst>
          </p:cNvPr>
          <p:cNvSpPr>
            <a:spLocks noGrp="1"/>
          </p:cNvSpPr>
          <p:nvPr>
            <p:ph type="body" idx="1"/>
          </p:nvPr>
        </p:nvSpPr>
        <p:spPr/>
        <p:txBody>
          <a:bodyPr/>
          <a:lstStyle/>
          <a:p>
            <a:r>
              <a:rPr lang="nl-NL" dirty="0"/>
              <a:t>Het is dus geen normaal onderwerp. Ook niet een beleidsmatige discussie over macro-doelmatigheid. Het is een andere manier van samenwerken. </a:t>
            </a:r>
          </a:p>
          <a:p>
            <a:endParaRPr lang="nl-NL" dirty="0"/>
          </a:p>
          <a:p>
            <a:r>
              <a:rPr lang="nl-NL" dirty="0"/>
              <a:t>Urgentie: het is goed om de urgentie opnieuw te onderstrepen:  </a:t>
            </a:r>
          </a:p>
          <a:p>
            <a:pPr marL="171450" indent="-171450">
              <a:buFontTx/>
              <a:buChar char="-"/>
            </a:pPr>
            <a:r>
              <a:rPr lang="nl-NL" dirty="0"/>
              <a:t>Door de krimp ontstaat er druk om samen te werken in plaats van te concurreren.</a:t>
            </a:r>
          </a:p>
          <a:p>
            <a:pPr marL="171450" indent="-171450">
              <a:buFontTx/>
              <a:buChar char="-"/>
            </a:pPr>
            <a:r>
              <a:rPr lang="nl-NL" dirty="0"/>
              <a:t>De digitale transformatie en AI veranderen fundamenteel het onderwerp en beroepen op de arbeidsmarkt</a:t>
            </a:r>
          </a:p>
          <a:p>
            <a:pPr marL="171450" indent="-171450">
              <a:buFontTx/>
              <a:buChar char="-"/>
            </a:pPr>
            <a:r>
              <a:rPr lang="nl-NL" dirty="0"/>
              <a:t>Politiek en overheid willen sturen via beleid of bekostiging. </a:t>
            </a:r>
          </a:p>
          <a:p>
            <a:pPr marL="171450" indent="-171450">
              <a:buFontTx/>
              <a:buChar char="-"/>
            </a:pPr>
            <a:r>
              <a:rPr lang="nl-NL" dirty="0"/>
              <a:t>Bestuurders geven te kennen af te willen van concurrentie en samen te willen werken. Om zo ook meer te kunnen creëren. Het gaat dus niet alleen om minder concurrentie maar ook meer co-creatie</a:t>
            </a:r>
          </a:p>
          <a:p>
            <a:endParaRPr lang="nl-NL" dirty="0"/>
          </a:p>
          <a:p>
            <a:endParaRPr lang="nl-NL" dirty="0"/>
          </a:p>
        </p:txBody>
      </p:sp>
      <p:sp>
        <p:nvSpPr>
          <p:cNvPr id="4" name="Tijdelijke aanduiding voor dianummer 3">
            <a:extLst>
              <a:ext uri="{FF2B5EF4-FFF2-40B4-BE49-F238E27FC236}">
                <a16:creationId xmlns:a16="http://schemas.microsoft.com/office/drawing/2014/main" id="{259596E0-DEA4-1DFB-B66A-638529FA9653}"/>
              </a:ext>
            </a:extLst>
          </p:cNvPr>
          <p:cNvSpPr>
            <a:spLocks noGrp="1"/>
          </p:cNvSpPr>
          <p:nvPr>
            <p:ph type="sldNum" sz="quarter" idx="5"/>
          </p:nvPr>
        </p:nvSpPr>
        <p:spPr/>
        <p:txBody>
          <a:bodyPr/>
          <a:lstStyle/>
          <a:p>
            <a:fld id="{EDBB1838-F0F4-4068-B8BE-0669F758AC2A}" type="slidenum">
              <a:rPr lang="nl-NL" smtClean="0"/>
              <a:t>20</a:t>
            </a:fld>
            <a:endParaRPr lang="nl-NL"/>
          </a:p>
        </p:txBody>
      </p:sp>
    </p:spTree>
    <p:extLst>
      <p:ext uri="{BB962C8B-B14F-4D97-AF65-F5344CB8AC3E}">
        <p14:creationId xmlns:p14="http://schemas.microsoft.com/office/powerpoint/2010/main" val="2292988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2A59B-4170-AFC1-B332-4CFDC4997BB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273016-04E3-FD6A-74EC-F31876C5C45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D163748-440E-9D2C-E463-DB9437DF6771}"/>
              </a:ext>
            </a:extLst>
          </p:cNvPr>
          <p:cNvSpPr>
            <a:spLocks noGrp="1"/>
          </p:cNvSpPr>
          <p:nvPr>
            <p:ph type="body" idx="1"/>
          </p:nvPr>
        </p:nvSpPr>
        <p:spPr/>
        <p:txBody>
          <a:bodyPr/>
          <a:lstStyle/>
          <a:p>
            <a:r>
              <a:rPr lang="nl-NL" dirty="0"/>
              <a:t>Het is dus geen normaal onderwerp. Ook niet een beleidsmatige discussie over macro-doelmatigheid. Het is een andere manier van samenwerken. </a:t>
            </a:r>
          </a:p>
          <a:p>
            <a:endParaRPr lang="nl-NL" dirty="0"/>
          </a:p>
          <a:p>
            <a:r>
              <a:rPr lang="nl-NL" dirty="0"/>
              <a:t>Urgentie: het is goed om de urgentie opnieuw te onderstrepen:  </a:t>
            </a:r>
          </a:p>
          <a:p>
            <a:pPr marL="171450" indent="-171450">
              <a:buFontTx/>
              <a:buChar char="-"/>
            </a:pPr>
            <a:r>
              <a:rPr lang="nl-NL" dirty="0"/>
              <a:t>Door de krimp ontstaat er druk om samen te werken in plaats van te concurreren.</a:t>
            </a:r>
          </a:p>
          <a:p>
            <a:pPr marL="171450" indent="-171450">
              <a:buFontTx/>
              <a:buChar char="-"/>
            </a:pPr>
            <a:r>
              <a:rPr lang="nl-NL" dirty="0"/>
              <a:t>De digitale transformatie en AI veranderen fundamenteel het onderwerp en beroepen op de arbeidsmarkt</a:t>
            </a:r>
          </a:p>
          <a:p>
            <a:pPr marL="171450" indent="-171450">
              <a:buFontTx/>
              <a:buChar char="-"/>
            </a:pPr>
            <a:r>
              <a:rPr lang="nl-NL" dirty="0"/>
              <a:t>Politiek en overheid willen sturen via beleid of bekostiging. </a:t>
            </a:r>
          </a:p>
          <a:p>
            <a:pPr marL="171450" indent="-171450">
              <a:buFontTx/>
              <a:buChar char="-"/>
            </a:pPr>
            <a:r>
              <a:rPr lang="nl-NL" dirty="0"/>
              <a:t>Bestuurders geven te kennen af te willen van concurrentie en samen te willen werken. Om zo ook meer te kunnen creëren. Het gaat dus niet alleen om minder concurrentie maar ook meer co-creatie</a:t>
            </a:r>
          </a:p>
          <a:p>
            <a:endParaRPr lang="nl-NL" dirty="0"/>
          </a:p>
          <a:p>
            <a:endParaRPr lang="nl-NL" dirty="0"/>
          </a:p>
        </p:txBody>
      </p:sp>
      <p:sp>
        <p:nvSpPr>
          <p:cNvPr id="4" name="Tijdelijke aanduiding voor dianummer 3">
            <a:extLst>
              <a:ext uri="{FF2B5EF4-FFF2-40B4-BE49-F238E27FC236}">
                <a16:creationId xmlns:a16="http://schemas.microsoft.com/office/drawing/2014/main" id="{DE0F10DF-030E-E63E-DE15-9357A57CA571}"/>
              </a:ext>
            </a:extLst>
          </p:cNvPr>
          <p:cNvSpPr>
            <a:spLocks noGrp="1"/>
          </p:cNvSpPr>
          <p:nvPr>
            <p:ph type="sldNum" sz="quarter" idx="5"/>
          </p:nvPr>
        </p:nvSpPr>
        <p:spPr/>
        <p:txBody>
          <a:bodyPr/>
          <a:lstStyle/>
          <a:p>
            <a:fld id="{EDBB1838-F0F4-4068-B8BE-0669F758AC2A}" type="slidenum">
              <a:rPr lang="nl-NL" smtClean="0"/>
              <a:t>21</a:t>
            </a:fld>
            <a:endParaRPr lang="nl-NL"/>
          </a:p>
        </p:txBody>
      </p:sp>
    </p:spTree>
    <p:extLst>
      <p:ext uri="{BB962C8B-B14F-4D97-AF65-F5344CB8AC3E}">
        <p14:creationId xmlns:p14="http://schemas.microsoft.com/office/powerpoint/2010/main" val="454732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EDBB1838-F0F4-4068-B8BE-0669F758AC2A}" type="slidenum">
              <a:rPr lang="nl-NL" smtClean="0"/>
              <a:t>24</a:t>
            </a:fld>
            <a:endParaRPr lang="nl-NL"/>
          </a:p>
        </p:txBody>
      </p:sp>
    </p:spTree>
    <p:extLst>
      <p:ext uri="{BB962C8B-B14F-4D97-AF65-F5344CB8AC3E}">
        <p14:creationId xmlns:p14="http://schemas.microsoft.com/office/powerpoint/2010/main" val="1722042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AEDFC-63D9-EFBF-B2EB-582810290E2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FFE051E-3E2E-81CF-657A-E24D08A52AF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0745F8C-DD1F-60E1-C478-25FEC32FB2A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F5FFE787-31FE-ACFD-C28F-7451CB41535A}"/>
              </a:ext>
            </a:extLst>
          </p:cNvPr>
          <p:cNvSpPr>
            <a:spLocks noGrp="1"/>
          </p:cNvSpPr>
          <p:nvPr>
            <p:ph type="sldNum" sz="quarter" idx="5"/>
          </p:nvPr>
        </p:nvSpPr>
        <p:spPr/>
        <p:txBody>
          <a:bodyPr/>
          <a:lstStyle/>
          <a:p>
            <a:fld id="{EDBB1838-F0F4-4068-B8BE-0669F758AC2A}" type="slidenum">
              <a:rPr lang="nl-NL" smtClean="0"/>
              <a:t>25</a:t>
            </a:fld>
            <a:endParaRPr lang="nl-NL"/>
          </a:p>
        </p:txBody>
      </p:sp>
    </p:spTree>
    <p:extLst>
      <p:ext uri="{BB962C8B-B14F-4D97-AF65-F5344CB8AC3E}">
        <p14:creationId xmlns:p14="http://schemas.microsoft.com/office/powerpoint/2010/main" val="1801812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9040-3699-185A-277F-3AFAC9A8D90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D2E954-B9BB-0E8F-47BC-581E352DCF7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17C8175-AC1B-8081-B0EF-ADFCB674A29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6F876A2-0BB6-9269-0451-F3DF6743F9AD}"/>
              </a:ext>
            </a:extLst>
          </p:cNvPr>
          <p:cNvSpPr>
            <a:spLocks noGrp="1"/>
          </p:cNvSpPr>
          <p:nvPr>
            <p:ph type="sldNum" sz="quarter" idx="5"/>
          </p:nvPr>
        </p:nvSpPr>
        <p:spPr/>
        <p:txBody>
          <a:bodyPr/>
          <a:lstStyle/>
          <a:p>
            <a:fld id="{EDBB1838-F0F4-4068-B8BE-0669F758AC2A}" type="slidenum">
              <a:rPr lang="nl-NL" smtClean="0"/>
              <a:t>26</a:t>
            </a:fld>
            <a:endParaRPr lang="nl-NL"/>
          </a:p>
        </p:txBody>
      </p:sp>
    </p:spTree>
    <p:extLst>
      <p:ext uri="{BB962C8B-B14F-4D97-AF65-F5344CB8AC3E}">
        <p14:creationId xmlns:p14="http://schemas.microsoft.com/office/powerpoint/2010/main" val="225069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EB5CC-FEA3-575D-A558-A4C2753B0C6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7632286-D4BD-6328-7AE7-C0B4F99612DE}"/>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2C7297AB-2D07-C062-7164-387727931E49}"/>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B700383-161D-DD46-3997-7AC216BFB4EB}"/>
              </a:ext>
            </a:extLst>
          </p:cNvPr>
          <p:cNvSpPr>
            <a:spLocks noGrp="1"/>
          </p:cNvSpPr>
          <p:nvPr>
            <p:ph type="sldNum" sz="quarter" idx="5"/>
          </p:nvPr>
        </p:nvSpPr>
        <p:spPr/>
        <p:txBody>
          <a:bodyPr/>
          <a:lstStyle/>
          <a:p>
            <a:fld id="{BFE95688-BE36-4201-BCAC-E0705C648602}" type="slidenum">
              <a:rPr lang="nl-NL" smtClean="0"/>
              <a:t>28</a:t>
            </a:fld>
            <a:endParaRPr lang="nl-NL"/>
          </a:p>
        </p:txBody>
      </p:sp>
    </p:spTree>
    <p:extLst>
      <p:ext uri="{BB962C8B-B14F-4D97-AF65-F5344CB8AC3E}">
        <p14:creationId xmlns:p14="http://schemas.microsoft.com/office/powerpoint/2010/main" val="753084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FE95688-BE36-4201-BCAC-E0705C648602}" type="slidenum">
              <a:rPr lang="nl-NL" smtClean="0"/>
              <a:t>29</a:t>
            </a:fld>
            <a:endParaRPr lang="nl-NL"/>
          </a:p>
        </p:txBody>
      </p:sp>
    </p:spTree>
    <p:extLst>
      <p:ext uri="{BB962C8B-B14F-4D97-AF65-F5344CB8AC3E}">
        <p14:creationId xmlns:p14="http://schemas.microsoft.com/office/powerpoint/2010/main" val="2789852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0C412-AD85-2386-63A3-BB9FA978594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21EDCF2-4D1B-AB7D-2044-A42E7FDC2D9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8727C063-DBBF-153F-D3F9-8F3F4ABDFA7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2BB4FC0-42E7-4D5D-9059-37D62B58D906}"/>
              </a:ext>
            </a:extLst>
          </p:cNvPr>
          <p:cNvSpPr>
            <a:spLocks noGrp="1"/>
          </p:cNvSpPr>
          <p:nvPr>
            <p:ph type="sldNum" sz="quarter" idx="5"/>
          </p:nvPr>
        </p:nvSpPr>
        <p:spPr/>
        <p:txBody>
          <a:bodyPr/>
          <a:lstStyle/>
          <a:p>
            <a:fld id="{BFE95688-BE36-4201-BCAC-E0705C648602}" type="slidenum">
              <a:rPr lang="nl-NL" smtClean="0"/>
              <a:t>30</a:t>
            </a:fld>
            <a:endParaRPr lang="nl-NL"/>
          </a:p>
        </p:txBody>
      </p:sp>
    </p:spTree>
    <p:extLst>
      <p:ext uri="{BB962C8B-B14F-4D97-AF65-F5344CB8AC3E}">
        <p14:creationId xmlns:p14="http://schemas.microsoft.com/office/powerpoint/2010/main" val="7000940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B642F9A-C90E-49F2-AA50-8DBA4DBC51E9}"/>
              </a:ext>
            </a:extLst>
          </p:cNvPr>
          <p:cNvSpPr>
            <a:spLocks noGrp="1"/>
          </p:cNvSpPr>
          <p:nvPr>
            <p:ph type="subTitle" idx="1" hasCustomPrompt="1"/>
          </p:nvPr>
        </p:nvSpPr>
        <p:spPr>
          <a:xfrm>
            <a:off x="1248697" y="5276673"/>
            <a:ext cx="9144000" cy="439711"/>
          </a:xfrm>
          <a:prstGeom prst="rect">
            <a:avLst/>
          </a:prstGeom>
        </p:spPr>
        <p:txBody>
          <a:bodyPr/>
          <a:lstStyle>
            <a:lvl1pPr marL="0" indent="0" algn="ctr">
              <a:buNone/>
              <a:defRPr sz="2000" b="1">
                <a:solidFill>
                  <a:srgbClr val="008E9D"/>
                </a:solidFill>
                <a:latin typeface="PT Sans" panose="020B0503020203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nl-NL"/>
              <a:t>Naam Achternaam</a:t>
            </a:r>
          </a:p>
        </p:txBody>
      </p:sp>
      <p:sp>
        <p:nvSpPr>
          <p:cNvPr id="12" name="Rechthoek 11">
            <a:extLst>
              <a:ext uri="{FF2B5EF4-FFF2-40B4-BE49-F238E27FC236}">
                <a16:creationId xmlns:a16="http://schemas.microsoft.com/office/drawing/2014/main" id="{0C244056-8A6C-4E50-8103-5721CA76DF3C}"/>
              </a:ext>
            </a:extLst>
          </p:cNvPr>
          <p:cNvSpPr/>
          <p:nvPr userDrawn="1"/>
        </p:nvSpPr>
        <p:spPr>
          <a:xfrm>
            <a:off x="1" y="1346228"/>
            <a:ext cx="12258675" cy="365125"/>
          </a:xfrm>
          <a:prstGeom prst="rect">
            <a:avLst/>
          </a:prstGeom>
          <a:solidFill>
            <a:srgbClr val="00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a:extLst>
              <a:ext uri="{FF2B5EF4-FFF2-40B4-BE49-F238E27FC236}">
                <a16:creationId xmlns:a16="http://schemas.microsoft.com/office/drawing/2014/main" id="{C2E9194E-5ACC-4F30-BB63-60F44FBC7DD8}"/>
              </a:ext>
            </a:extLst>
          </p:cNvPr>
          <p:cNvSpPr>
            <a:spLocks noGrp="1"/>
          </p:cNvSpPr>
          <p:nvPr>
            <p:ph type="ctrTitle" hasCustomPrompt="1"/>
          </p:nvPr>
        </p:nvSpPr>
        <p:spPr>
          <a:xfrm>
            <a:off x="1551708" y="498487"/>
            <a:ext cx="10266219" cy="779461"/>
          </a:xfrm>
          <a:prstGeom prst="rect">
            <a:avLst/>
          </a:prstGeom>
        </p:spPr>
        <p:txBody>
          <a:bodyPr anchor="b"/>
          <a:lstStyle>
            <a:lvl1pPr algn="ctr">
              <a:defRPr sz="4400" b="1">
                <a:solidFill>
                  <a:srgbClr val="4D3E97"/>
                </a:solidFill>
                <a:effectLst/>
                <a:latin typeface="PT Sans" panose="020B0503020203020204" pitchFamily="34" charset="0"/>
                <a:cs typeface="Arial" panose="020B0604020202020204" pitchFamily="34" charset="0"/>
              </a:defRPr>
            </a:lvl1pPr>
          </a:lstStyle>
          <a:p>
            <a:r>
              <a:rPr lang="nl-NL"/>
              <a:t>Titel presentatie</a:t>
            </a:r>
          </a:p>
        </p:txBody>
      </p:sp>
      <p:sp>
        <p:nvSpPr>
          <p:cNvPr id="14" name="Rechthoek 13">
            <a:extLst>
              <a:ext uri="{FF2B5EF4-FFF2-40B4-BE49-F238E27FC236}">
                <a16:creationId xmlns:a16="http://schemas.microsoft.com/office/drawing/2014/main" id="{41733B4C-C136-4FEB-819D-FA2D9869F801}"/>
              </a:ext>
            </a:extLst>
          </p:cNvPr>
          <p:cNvSpPr/>
          <p:nvPr userDrawn="1"/>
        </p:nvSpPr>
        <p:spPr>
          <a:xfrm>
            <a:off x="-28575" y="6492883"/>
            <a:ext cx="12258675" cy="365125"/>
          </a:xfrm>
          <a:prstGeom prst="rect">
            <a:avLst/>
          </a:prstGeom>
          <a:solidFill>
            <a:srgbClr val="4D3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4" name="Tijdelijke aanduiding voor datum 3">
            <a:extLst>
              <a:ext uri="{FF2B5EF4-FFF2-40B4-BE49-F238E27FC236}">
                <a16:creationId xmlns:a16="http://schemas.microsoft.com/office/drawing/2014/main" id="{FD64BBD2-87ED-43AC-9AB1-5F22A2C2F9EA}"/>
              </a:ext>
            </a:extLst>
          </p:cNvPr>
          <p:cNvSpPr>
            <a:spLocks noGrp="1"/>
          </p:cNvSpPr>
          <p:nvPr>
            <p:ph type="dt" sz="half" idx="10"/>
          </p:nvPr>
        </p:nvSpPr>
        <p:spPr>
          <a:xfrm>
            <a:off x="9854545" y="1361487"/>
            <a:ext cx="2743200" cy="365125"/>
          </a:xfrm>
          <a:prstGeom prst="rect">
            <a:avLst/>
          </a:prstGeom>
        </p:spPr>
        <p:txBody>
          <a:bodyPr/>
          <a:lstStyle>
            <a:lvl1pPr>
              <a:defRPr sz="1600">
                <a:solidFill>
                  <a:schemeClr val="bg1"/>
                </a:solidFill>
                <a:latin typeface="PT Sans" panose="020B0503020203020204" pitchFamily="34" charset="0"/>
                <a:cs typeface="Arial" panose="020B0604020202020204" pitchFamily="34" charset="0"/>
              </a:defRPr>
            </a:lvl1pPr>
          </a:lstStyle>
          <a:p>
            <a:r>
              <a:rPr lang="nl-NL"/>
              <a:t>DD maand jaar</a:t>
            </a:r>
          </a:p>
        </p:txBody>
      </p:sp>
      <p:graphicFrame>
        <p:nvGraphicFramePr>
          <p:cNvPr id="16" name="Object 15">
            <a:extLst>
              <a:ext uri="{FF2B5EF4-FFF2-40B4-BE49-F238E27FC236}">
                <a16:creationId xmlns:a16="http://schemas.microsoft.com/office/drawing/2014/main" id="{AF593E67-1656-471E-A845-DFA55E796748}"/>
              </a:ext>
            </a:extLst>
          </p:cNvPr>
          <p:cNvGraphicFramePr>
            <a:graphicFrameLocks noChangeAspect="1"/>
          </p:cNvGraphicFramePr>
          <p:nvPr userDrawn="1">
            <p:extLst>
              <p:ext uri="{D42A27DB-BD31-4B8C-83A1-F6EECF244321}">
                <p14:modId xmlns:p14="http://schemas.microsoft.com/office/powerpoint/2010/main" val="2503745565"/>
              </p:ext>
            </p:extLst>
          </p:nvPr>
        </p:nvGraphicFramePr>
        <p:xfrm>
          <a:off x="261942" y="233365"/>
          <a:ext cx="1160463" cy="865602"/>
        </p:xfrm>
        <a:graphic>
          <a:graphicData uri="http://schemas.openxmlformats.org/presentationml/2006/ole">
            <mc:AlternateContent xmlns:mc="http://schemas.openxmlformats.org/markup-compatibility/2006">
              <mc:Choice xmlns:v="urn:schemas-microsoft-com:vml" Requires="v">
                <p:oleObj r:id="rId2" imgW="1261800" imgH="941760" progId="">
                  <p:embed/>
                </p:oleObj>
              </mc:Choice>
              <mc:Fallback>
                <p:oleObj r:id="rId2" imgW="1261800" imgH="941760" progId="">
                  <p:embed/>
                  <p:pic>
                    <p:nvPicPr>
                      <p:cNvPr id="16" name="Object 15">
                        <a:extLst>
                          <a:ext uri="{FF2B5EF4-FFF2-40B4-BE49-F238E27FC236}">
                            <a16:creationId xmlns:a16="http://schemas.microsoft.com/office/drawing/2014/main" id="{AF593E67-1656-471E-A845-DFA55E796748}"/>
                          </a:ext>
                        </a:extLst>
                      </p:cNvPr>
                      <p:cNvPicPr/>
                      <p:nvPr/>
                    </p:nvPicPr>
                    <p:blipFill>
                      <a:blip r:embed="rId3"/>
                      <a:stretch>
                        <a:fillRect/>
                      </a:stretch>
                    </p:blipFill>
                    <p:spPr>
                      <a:xfrm>
                        <a:off x="261942" y="233365"/>
                        <a:ext cx="1160463" cy="865602"/>
                      </a:xfrm>
                      <a:prstGeom prst="rect">
                        <a:avLst/>
                      </a:prstGeom>
                    </p:spPr>
                  </p:pic>
                </p:oleObj>
              </mc:Fallback>
            </mc:AlternateContent>
          </a:graphicData>
        </a:graphic>
      </p:graphicFrame>
      <p:pic>
        <p:nvPicPr>
          <p:cNvPr id="6" name="Afbeelding 5" descr="Team collega's">
            <a:extLst>
              <a:ext uri="{FF2B5EF4-FFF2-40B4-BE49-F238E27FC236}">
                <a16:creationId xmlns:a16="http://schemas.microsoft.com/office/drawing/2014/main" id="{175E3FE6-7AC5-8954-FCA5-EE5AB54A7F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716487"/>
            <a:ext cx="12192000" cy="3303106"/>
          </a:xfrm>
          <a:prstGeom prst="rect">
            <a:avLst/>
          </a:prstGeom>
        </p:spPr>
      </p:pic>
      <p:sp>
        <p:nvSpPr>
          <p:cNvPr id="9" name="Tijdelijke aanduiding voor tekst 8">
            <a:extLst>
              <a:ext uri="{FF2B5EF4-FFF2-40B4-BE49-F238E27FC236}">
                <a16:creationId xmlns:a16="http://schemas.microsoft.com/office/drawing/2014/main" id="{9041CB77-6092-22C0-1A93-37DC6D116D2B}"/>
              </a:ext>
            </a:extLst>
          </p:cNvPr>
          <p:cNvSpPr>
            <a:spLocks noGrp="1"/>
          </p:cNvSpPr>
          <p:nvPr>
            <p:ph type="body" sz="quarter" idx="11" hasCustomPrompt="1"/>
          </p:nvPr>
        </p:nvSpPr>
        <p:spPr>
          <a:xfrm>
            <a:off x="1248697" y="5753595"/>
            <a:ext cx="9144000" cy="439738"/>
          </a:xfrm>
          <a:prstGeom prst="rect">
            <a:avLst/>
          </a:prstGeom>
        </p:spPr>
        <p:txBody>
          <a:bodyPr/>
          <a:lstStyle>
            <a:lvl1pPr marL="0" indent="0" algn="ctr">
              <a:buNone/>
              <a:defRPr sz="2000" i="1">
                <a:solidFill>
                  <a:srgbClr val="008E9D"/>
                </a:solidFill>
              </a:defRPr>
            </a:lvl1pPr>
          </a:lstStyle>
          <a:p>
            <a:pPr lvl="0"/>
            <a:r>
              <a:rPr lang="nl-NL"/>
              <a:t>Functie</a:t>
            </a:r>
          </a:p>
        </p:txBody>
      </p:sp>
    </p:spTree>
    <p:extLst>
      <p:ext uri="{BB962C8B-B14F-4D97-AF65-F5344CB8AC3E}">
        <p14:creationId xmlns:p14="http://schemas.microsoft.com/office/powerpoint/2010/main" val="1348754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B642F9A-C90E-49F2-AA50-8DBA4DBC51E9}"/>
              </a:ext>
            </a:extLst>
          </p:cNvPr>
          <p:cNvSpPr>
            <a:spLocks noGrp="1"/>
          </p:cNvSpPr>
          <p:nvPr>
            <p:ph type="subTitle" idx="1" hasCustomPrompt="1"/>
          </p:nvPr>
        </p:nvSpPr>
        <p:spPr>
          <a:xfrm>
            <a:off x="1248697" y="5276673"/>
            <a:ext cx="9144000" cy="439711"/>
          </a:xfrm>
          <a:prstGeom prst="rect">
            <a:avLst/>
          </a:prstGeom>
        </p:spPr>
        <p:txBody>
          <a:bodyPr/>
          <a:lstStyle>
            <a:lvl1pPr marL="0" indent="0" algn="ctr">
              <a:buNone/>
              <a:defRPr sz="2000" b="1">
                <a:solidFill>
                  <a:schemeClr val="tx1">
                    <a:lumMod val="75000"/>
                    <a:lumOff val="25000"/>
                  </a:schemeClr>
                </a:solidFill>
                <a:latin typeface="PT Sans" panose="020B0503020203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nl-NL"/>
              <a:t>Naam Achternaam</a:t>
            </a:r>
          </a:p>
        </p:txBody>
      </p:sp>
      <p:sp>
        <p:nvSpPr>
          <p:cNvPr id="12" name="Rechthoek 11">
            <a:extLst>
              <a:ext uri="{FF2B5EF4-FFF2-40B4-BE49-F238E27FC236}">
                <a16:creationId xmlns:a16="http://schemas.microsoft.com/office/drawing/2014/main" id="{0C244056-8A6C-4E50-8103-5721CA76DF3C}"/>
              </a:ext>
            </a:extLst>
          </p:cNvPr>
          <p:cNvSpPr/>
          <p:nvPr userDrawn="1"/>
        </p:nvSpPr>
        <p:spPr>
          <a:xfrm>
            <a:off x="1" y="1346228"/>
            <a:ext cx="12258675" cy="365125"/>
          </a:xfrm>
          <a:prstGeom prst="rect">
            <a:avLst/>
          </a:prstGeom>
          <a:solidFill>
            <a:srgbClr val="00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a:extLst>
              <a:ext uri="{FF2B5EF4-FFF2-40B4-BE49-F238E27FC236}">
                <a16:creationId xmlns:a16="http://schemas.microsoft.com/office/drawing/2014/main" id="{C2E9194E-5ACC-4F30-BB63-60F44FBC7DD8}"/>
              </a:ext>
            </a:extLst>
          </p:cNvPr>
          <p:cNvSpPr>
            <a:spLocks noGrp="1"/>
          </p:cNvSpPr>
          <p:nvPr>
            <p:ph type="ctrTitle" hasCustomPrompt="1"/>
          </p:nvPr>
        </p:nvSpPr>
        <p:spPr>
          <a:xfrm>
            <a:off x="261941" y="3039273"/>
            <a:ext cx="11583695" cy="779461"/>
          </a:xfrm>
          <a:prstGeom prst="rect">
            <a:avLst/>
          </a:prstGeom>
        </p:spPr>
        <p:txBody>
          <a:bodyPr anchor="b"/>
          <a:lstStyle>
            <a:lvl1pPr algn="ctr">
              <a:defRPr sz="4400" b="1">
                <a:solidFill>
                  <a:srgbClr val="4D3E97"/>
                </a:solidFill>
                <a:effectLst>
                  <a:outerShdw blurRad="50800" dist="25400" dir="2700000" algn="tl" rotWithShape="0">
                    <a:prstClr val="black">
                      <a:alpha val="52000"/>
                    </a:prstClr>
                  </a:outerShdw>
                </a:effectLst>
                <a:latin typeface="PT Sans" panose="020B0503020203020204" pitchFamily="34" charset="0"/>
                <a:cs typeface="Arial" panose="020B0604020202020204" pitchFamily="34" charset="0"/>
              </a:defRPr>
            </a:lvl1pPr>
          </a:lstStyle>
          <a:p>
            <a:r>
              <a:rPr lang="nl-NL"/>
              <a:t>Titel presentatie</a:t>
            </a:r>
          </a:p>
        </p:txBody>
      </p:sp>
      <p:sp>
        <p:nvSpPr>
          <p:cNvPr id="14" name="Rechthoek 13">
            <a:extLst>
              <a:ext uri="{FF2B5EF4-FFF2-40B4-BE49-F238E27FC236}">
                <a16:creationId xmlns:a16="http://schemas.microsoft.com/office/drawing/2014/main" id="{41733B4C-C136-4FEB-819D-FA2D9869F801}"/>
              </a:ext>
            </a:extLst>
          </p:cNvPr>
          <p:cNvSpPr/>
          <p:nvPr userDrawn="1"/>
        </p:nvSpPr>
        <p:spPr>
          <a:xfrm>
            <a:off x="-33338" y="6492883"/>
            <a:ext cx="12258675" cy="365125"/>
          </a:xfrm>
          <a:prstGeom prst="rect">
            <a:avLst/>
          </a:prstGeom>
          <a:solidFill>
            <a:srgbClr val="4D3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graphicFrame>
        <p:nvGraphicFramePr>
          <p:cNvPr id="9" name="Object 8">
            <a:extLst>
              <a:ext uri="{FF2B5EF4-FFF2-40B4-BE49-F238E27FC236}">
                <a16:creationId xmlns:a16="http://schemas.microsoft.com/office/drawing/2014/main" id="{052D0563-9D0F-45AA-AF9E-80B0D4CDAABB}"/>
              </a:ext>
            </a:extLst>
          </p:cNvPr>
          <p:cNvGraphicFramePr>
            <a:graphicFrameLocks noChangeAspect="1"/>
          </p:cNvGraphicFramePr>
          <p:nvPr userDrawn="1">
            <p:extLst>
              <p:ext uri="{D42A27DB-BD31-4B8C-83A1-F6EECF244321}">
                <p14:modId xmlns:p14="http://schemas.microsoft.com/office/powerpoint/2010/main" val="2503745565"/>
              </p:ext>
            </p:extLst>
          </p:nvPr>
        </p:nvGraphicFramePr>
        <p:xfrm>
          <a:off x="261942" y="233365"/>
          <a:ext cx="1160463" cy="865602"/>
        </p:xfrm>
        <a:graphic>
          <a:graphicData uri="http://schemas.openxmlformats.org/presentationml/2006/ole">
            <mc:AlternateContent xmlns:mc="http://schemas.openxmlformats.org/markup-compatibility/2006">
              <mc:Choice xmlns:v="urn:schemas-microsoft-com:vml" Requires="v">
                <p:oleObj r:id="rId2" imgW="1261800" imgH="941760" progId="">
                  <p:embed/>
                </p:oleObj>
              </mc:Choice>
              <mc:Fallback>
                <p:oleObj r:id="rId2" imgW="1261800" imgH="941760" progId="">
                  <p:embed/>
                  <p:pic>
                    <p:nvPicPr>
                      <p:cNvPr id="9" name="Object 8">
                        <a:extLst>
                          <a:ext uri="{FF2B5EF4-FFF2-40B4-BE49-F238E27FC236}">
                            <a16:creationId xmlns:a16="http://schemas.microsoft.com/office/drawing/2014/main" id="{052D0563-9D0F-45AA-AF9E-80B0D4CDAABB}"/>
                          </a:ext>
                        </a:extLst>
                      </p:cNvPr>
                      <p:cNvPicPr/>
                      <p:nvPr/>
                    </p:nvPicPr>
                    <p:blipFill>
                      <a:blip r:embed="rId3"/>
                      <a:stretch>
                        <a:fillRect/>
                      </a:stretch>
                    </p:blipFill>
                    <p:spPr>
                      <a:xfrm>
                        <a:off x="261942" y="233365"/>
                        <a:ext cx="1160463" cy="865602"/>
                      </a:xfrm>
                      <a:prstGeom prst="rect">
                        <a:avLst/>
                      </a:prstGeom>
                    </p:spPr>
                  </p:pic>
                </p:oleObj>
              </mc:Fallback>
            </mc:AlternateContent>
          </a:graphicData>
        </a:graphic>
      </p:graphicFrame>
      <p:sp>
        <p:nvSpPr>
          <p:cNvPr id="4" name="Tijdelijke aanduiding voor datum 3">
            <a:extLst>
              <a:ext uri="{FF2B5EF4-FFF2-40B4-BE49-F238E27FC236}">
                <a16:creationId xmlns:a16="http://schemas.microsoft.com/office/drawing/2014/main" id="{FD64BBD2-87ED-43AC-9AB1-5F22A2C2F9EA}"/>
              </a:ext>
            </a:extLst>
          </p:cNvPr>
          <p:cNvSpPr>
            <a:spLocks noGrp="1"/>
          </p:cNvSpPr>
          <p:nvPr>
            <p:ph type="dt" sz="half" idx="10"/>
          </p:nvPr>
        </p:nvSpPr>
        <p:spPr>
          <a:xfrm>
            <a:off x="9854545" y="1361487"/>
            <a:ext cx="2743200" cy="365125"/>
          </a:xfrm>
          <a:prstGeom prst="rect">
            <a:avLst/>
          </a:prstGeom>
        </p:spPr>
        <p:txBody>
          <a:bodyPr/>
          <a:lstStyle>
            <a:lvl1pPr>
              <a:defRPr sz="1600">
                <a:solidFill>
                  <a:schemeClr val="bg1"/>
                </a:solidFill>
                <a:latin typeface="PT Sans" panose="020B0503020203020204" pitchFamily="34" charset="0"/>
                <a:cs typeface="Arial" panose="020B0604020202020204" pitchFamily="34" charset="0"/>
              </a:defRPr>
            </a:lvl1pPr>
          </a:lstStyle>
          <a:p>
            <a:r>
              <a:rPr lang="nl-NL"/>
              <a:t>DD maand jaar</a:t>
            </a:r>
          </a:p>
        </p:txBody>
      </p:sp>
      <p:sp>
        <p:nvSpPr>
          <p:cNvPr id="13" name="Tijdelijke aanduiding voor tekst 12">
            <a:extLst>
              <a:ext uri="{FF2B5EF4-FFF2-40B4-BE49-F238E27FC236}">
                <a16:creationId xmlns:a16="http://schemas.microsoft.com/office/drawing/2014/main" id="{994FB32D-9D2A-87AD-C378-0C90B64B2461}"/>
              </a:ext>
            </a:extLst>
          </p:cNvPr>
          <p:cNvSpPr>
            <a:spLocks noGrp="1"/>
          </p:cNvSpPr>
          <p:nvPr>
            <p:ph type="body" sz="quarter" idx="11" hasCustomPrompt="1"/>
          </p:nvPr>
        </p:nvSpPr>
        <p:spPr>
          <a:xfrm>
            <a:off x="1248697" y="5814293"/>
            <a:ext cx="9144000" cy="439711"/>
          </a:xfrm>
          <a:prstGeom prst="rect">
            <a:avLst/>
          </a:prstGeom>
        </p:spPr>
        <p:txBody>
          <a:bodyPr/>
          <a:lstStyle>
            <a:lvl1pPr marL="0" indent="0" algn="ctr">
              <a:buNone/>
              <a:defRPr sz="2000" i="1">
                <a:solidFill>
                  <a:schemeClr val="bg1">
                    <a:lumMod val="50000"/>
                  </a:schemeClr>
                </a:solidFill>
              </a:defRPr>
            </a:lvl1pPr>
          </a:lstStyle>
          <a:p>
            <a:pPr lvl="0"/>
            <a:r>
              <a:rPr lang="nl-NL"/>
              <a:t>Functie</a:t>
            </a:r>
          </a:p>
        </p:txBody>
      </p:sp>
    </p:spTree>
    <p:extLst>
      <p:ext uri="{BB962C8B-B14F-4D97-AF65-F5344CB8AC3E}">
        <p14:creationId xmlns:p14="http://schemas.microsoft.com/office/powerpoint/2010/main" val="1285387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FFDBE509-BABB-46D9-8E8F-11E75F3CA45D}"/>
              </a:ext>
            </a:extLst>
          </p:cNvPr>
          <p:cNvSpPr>
            <a:spLocks noGrp="1"/>
          </p:cNvSpPr>
          <p:nvPr>
            <p:ph type="title" hasCustomPrompt="1"/>
          </p:nvPr>
        </p:nvSpPr>
        <p:spPr>
          <a:xfrm>
            <a:off x="1637348" y="719145"/>
            <a:ext cx="8917304" cy="761683"/>
          </a:xfrm>
          <a:prstGeom prst="rect">
            <a:avLst/>
          </a:prstGeom>
        </p:spPr>
        <p:txBody>
          <a:bodyPr/>
          <a:lstStyle>
            <a:lvl1pPr>
              <a:defRPr sz="4000" b="1">
                <a:solidFill>
                  <a:srgbClr val="4D3E97"/>
                </a:solidFill>
                <a:latin typeface="PT Sans" panose="020B0503020203020204" pitchFamily="34" charset="0"/>
              </a:defRPr>
            </a:lvl1pPr>
          </a:lstStyle>
          <a:p>
            <a:r>
              <a:rPr lang="nl-NL"/>
              <a:t>Onderwerp</a:t>
            </a:r>
          </a:p>
        </p:txBody>
      </p:sp>
      <p:sp>
        <p:nvSpPr>
          <p:cNvPr id="7" name="Tijdelijke aanduiding voor inhoud 2">
            <a:extLst>
              <a:ext uri="{FF2B5EF4-FFF2-40B4-BE49-F238E27FC236}">
                <a16:creationId xmlns:a16="http://schemas.microsoft.com/office/drawing/2014/main" id="{6D8F75AE-3EC2-45F1-95FF-34FFE9E69FAA}"/>
              </a:ext>
            </a:extLst>
          </p:cNvPr>
          <p:cNvSpPr>
            <a:spLocks noGrp="1"/>
          </p:cNvSpPr>
          <p:nvPr>
            <p:ph idx="1"/>
          </p:nvPr>
        </p:nvSpPr>
        <p:spPr>
          <a:xfrm>
            <a:off x="1637353" y="2368634"/>
            <a:ext cx="8917305" cy="3744677"/>
          </a:xfrm>
          <a:prstGeom prst="rect">
            <a:avLst/>
          </a:prstGeom>
        </p:spPr>
        <p:txBody>
          <a:bodyPr/>
          <a:lstStyle>
            <a:lvl1pPr>
              <a:defRPr sz="2400">
                <a:solidFill>
                  <a:schemeClr val="tx1">
                    <a:lumMod val="75000"/>
                    <a:lumOff val="25000"/>
                  </a:schemeClr>
                </a:solidFill>
                <a:latin typeface="PT Sans" panose="020B0503020203020204" pitchFamily="34" charset="0"/>
              </a:defRPr>
            </a:lvl1pPr>
          </a:lstStyle>
          <a:p>
            <a:pPr lvl="0"/>
            <a:r>
              <a:rPr lang="nl-NL"/>
              <a:t>Klikken om de tekststijl van het model te bewerken</a:t>
            </a:r>
          </a:p>
        </p:txBody>
      </p:sp>
    </p:spTree>
    <p:extLst>
      <p:ext uri="{BB962C8B-B14F-4D97-AF65-F5344CB8AC3E}">
        <p14:creationId xmlns:p14="http://schemas.microsoft.com/office/powerpoint/2010/main" val="177891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BC12CCA0-5730-434E-9028-F678721D3C40}"/>
              </a:ext>
            </a:extLst>
          </p:cNvPr>
          <p:cNvSpPr/>
          <p:nvPr userDrawn="1"/>
        </p:nvSpPr>
        <p:spPr>
          <a:xfrm>
            <a:off x="0" y="0"/>
            <a:ext cx="4856480" cy="6858000"/>
          </a:xfrm>
          <a:prstGeom prst="rect">
            <a:avLst/>
          </a:prstGeom>
          <a:solidFill>
            <a:srgbClr val="00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a:extLst>
              <a:ext uri="{FF2B5EF4-FFF2-40B4-BE49-F238E27FC236}">
                <a16:creationId xmlns:a16="http://schemas.microsoft.com/office/drawing/2014/main" id="{938FDD2D-246B-4C6D-B5B1-63E140CB4B68}"/>
              </a:ext>
            </a:extLst>
          </p:cNvPr>
          <p:cNvSpPr>
            <a:spLocks noGrp="1"/>
          </p:cNvSpPr>
          <p:nvPr>
            <p:ph type="title" hasCustomPrompt="1"/>
          </p:nvPr>
        </p:nvSpPr>
        <p:spPr>
          <a:xfrm>
            <a:off x="396241" y="1557892"/>
            <a:ext cx="4013835" cy="2780428"/>
          </a:xfrm>
          <a:prstGeom prst="rect">
            <a:avLst/>
          </a:prstGeom>
        </p:spPr>
        <p:txBody>
          <a:bodyPr/>
          <a:lstStyle>
            <a:lvl1pPr>
              <a:defRPr sz="4000" b="1">
                <a:solidFill>
                  <a:schemeClr val="bg1"/>
                </a:solidFill>
                <a:latin typeface="PT Sans" panose="020B0503020203020204" pitchFamily="34" charset="0"/>
              </a:defRPr>
            </a:lvl1pPr>
          </a:lstStyle>
          <a:p>
            <a:r>
              <a:rPr lang="nl-NL"/>
              <a:t>Quote </a:t>
            </a:r>
          </a:p>
        </p:txBody>
      </p:sp>
      <p:sp>
        <p:nvSpPr>
          <p:cNvPr id="3" name="Tijdelijke aanduiding voor inhoud 2">
            <a:extLst>
              <a:ext uri="{FF2B5EF4-FFF2-40B4-BE49-F238E27FC236}">
                <a16:creationId xmlns:a16="http://schemas.microsoft.com/office/drawing/2014/main" id="{43D5D592-CEA4-48E2-BF7C-65182C37DC85}"/>
              </a:ext>
            </a:extLst>
          </p:cNvPr>
          <p:cNvSpPr>
            <a:spLocks noGrp="1"/>
          </p:cNvSpPr>
          <p:nvPr>
            <p:ph idx="1" hasCustomPrompt="1"/>
          </p:nvPr>
        </p:nvSpPr>
        <p:spPr>
          <a:xfrm>
            <a:off x="396241" y="4538433"/>
            <a:ext cx="4013835" cy="1565353"/>
          </a:xfrm>
          <a:prstGeom prst="rect">
            <a:avLst/>
          </a:prstGeom>
        </p:spPr>
        <p:txBody>
          <a:bodyPr/>
          <a:lstStyle>
            <a:lvl1pPr marL="0" indent="0">
              <a:buNone/>
              <a:defRPr sz="2000" i="1">
                <a:solidFill>
                  <a:schemeClr val="bg1"/>
                </a:solidFill>
                <a:latin typeface="PT Sans" panose="020B0503020203020204" pitchFamily="34" charset="0"/>
              </a:defRPr>
            </a:lvl1pPr>
          </a:lstStyle>
          <a:p>
            <a:pPr lvl="0"/>
            <a:r>
              <a:rPr lang="nl-NL"/>
              <a:t>Bronvermelding of toelichting quote.</a:t>
            </a:r>
          </a:p>
          <a:p>
            <a:pPr lvl="0"/>
            <a:endParaRPr lang="nl-NL"/>
          </a:p>
        </p:txBody>
      </p:sp>
      <p:sp>
        <p:nvSpPr>
          <p:cNvPr id="6" name="Titel 1">
            <a:extLst>
              <a:ext uri="{FF2B5EF4-FFF2-40B4-BE49-F238E27FC236}">
                <a16:creationId xmlns:a16="http://schemas.microsoft.com/office/drawing/2014/main" id="{EF97E732-7DEF-4751-B5E7-889C0DD6FF98}"/>
              </a:ext>
            </a:extLst>
          </p:cNvPr>
          <p:cNvSpPr txBox="1">
            <a:spLocks/>
          </p:cNvSpPr>
          <p:nvPr userDrawn="1"/>
        </p:nvSpPr>
        <p:spPr>
          <a:xfrm>
            <a:off x="259080" y="323222"/>
            <a:ext cx="5699760" cy="761683"/>
          </a:xfrm>
          <a:prstGeom prst="rect">
            <a:avLst/>
          </a:prstGeom>
        </p:spPr>
        <p:txBody>
          <a:bodyPr/>
          <a:lstStyle>
            <a:lvl1pPr algn="l" defTabSz="914400" rtl="0" eaLnBrk="1" latinLnBrk="0" hangingPunct="1">
              <a:lnSpc>
                <a:spcPct val="90000"/>
              </a:lnSpc>
              <a:spcBef>
                <a:spcPct val="0"/>
              </a:spcBef>
              <a:buNone/>
              <a:defRPr sz="4000" b="1" kern="1200">
                <a:solidFill>
                  <a:schemeClr val="bg1"/>
                </a:solidFill>
                <a:latin typeface="PT Sans" panose="020B0503020203020204" pitchFamily="34" charset="0"/>
                <a:ea typeface="+mj-ea"/>
                <a:cs typeface="+mj-cs"/>
              </a:defRPr>
            </a:lvl1pPr>
          </a:lstStyle>
          <a:p>
            <a:r>
              <a:rPr lang="nl-NL" sz="18000" b="0"/>
              <a:t>“</a:t>
            </a:r>
          </a:p>
        </p:txBody>
      </p:sp>
      <p:sp>
        <p:nvSpPr>
          <p:cNvPr id="7" name="Tijdelijke aanduiding voor afbeelding 2">
            <a:extLst>
              <a:ext uri="{FF2B5EF4-FFF2-40B4-BE49-F238E27FC236}">
                <a16:creationId xmlns:a16="http://schemas.microsoft.com/office/drawing/2014/main" id="{074CEC72-95A5-490C-9052-C0D8AD468A15}"/>
              </a:ext>
            </a:extLst>
          </p:cNvPr>
          <p:cNvSpPr>
            <a:spLocks noGrp="1"/>
          </p:cNvSpPr>
          <p:nvPr>
            <p:ph type="pic" idx="11"/>
          </p:nvPr>
        </p:nvSpPr>
        <p:spPr>
          <a:xfrm>
            <a:off x="4856485" y="0"/>
            <a:ext cx="7335521" cy="6858000"/>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Klik op het pictogram als u een afbeelding wilt toevoegen</a:t>
            </a:r>
          </a:p>
        </p:txBody>
      </p:sp>
    </p:spTree>
    <p:extLst>
      <p:ext uri="{BB962C8B-B14F-4D97-AF65-F5344CB8AC3E}">
        <p14:creationId xmlns:p14="http://schemas.microsoft.com/office/powerpoint/2010/main" val="1632120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BC12CCA0-5730-434E-9028-F678721D3C40}"/>
              </a:ext>
            </a:extLst>
          </p:cNvPr>
          <p:cNvSpPr/>
          <p:nvPr userDrawn="1"/>
        </p:nvSpPr>
        <p:spPr>
          <a:xfrm>
            <a:off x="0" y="0"/>
            <a:ext cx="4856480" cy="6858000"/>
          </a:xfrm>
          <a:prstGeom prst="rect">
            <a:avLst/>
          </a:prstGeom>
          <a:solidFill>
            <a:srgbClr val="4D3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a:extLst>
              <a:ext uri="{FF2B5EF4-FFF2-40B4-BE49-F238E27FC236}">
                <a16:creationId xmlns:a16="http://schemas.microsoft.com/office/drawing/2014/main" id="{938FDD2D-246B-4C6D-B5B1-63E140CB4B68}"/>
              </a:ext>
            </a:extLst>
          </p:cNvPr>
          <p:cNvSpPr>
            <a:spLocks noGrp="1"/>
          </p:cNvSpPr>
          <p:nvPr>
            <p:ph type="title" hasCustomPrompt="1"/>
          </p:nvPr>
        </p:nvSpPr>
        <p:spPr>
          <a:xfrm>
            <a:off x="396241" y="1557892"/>
            <a:ext cx="4013835" cy="2780428"/>
          </a:xfrm>
          <a:prstGeom prst="rect">
            <a:avLst/>
          </a:prstGeom>
        </p:spPr>
        <p:txBody>
          <a:bodyPr/>
          <a:lstStyle>
            <a:lvl1pPr>
              <a:defRPr sz="4000" b="1">
                <a:solidFill>
                  <a:schemeClr val="bg1"/>
                </a:solidFill>
                <a:latin typeface="PT Sans" panose="020B0503020203020204" pitchFamily="34" charset="0"/>
              </a:defRPr>
            </a:lvl1pPr>
          </a:lstStyle>
          <a:p>
            <a:r>
              <a:rPr lang="nl-NL"/>
              <a:t>Quote </a:t>
            </a:r>
          </a:p>
        </p:txBody>
      </p:sp>
      <p:sp>
        <p:nvSpPr>
          <p:cNvPr id="3" name="Tijdelijke aanduiding voor inhoud 2">
            <a:extLst>
              <a:ext uri="{FF2B5EF4-FFF2-40B4-BE49-F238E27FC236}">
                <a16:creationId xmlns:a16="http://schemas.microsoft.com/office/drawing/2014/main" id="{43D5D592-CEA4-48E2-BF7C-65182C37DC85}"/>
              </a:ext>
            </a:extLst>
          </p:cNvPr>
          <p:cNvSpPr>
            <a:spLocks noGrp="1"/>
          </p:cNvSpPr>
          <p:nvPr>
            <p:ph idx="1" hasCustomPrompt="1"/>
          </p:nvPr>
        </p:nvSpPr>
        <p:spPr>
          <a:xfrm>
            <a:off x="396241" y="4538433"/>
            <a:ext cx="4013835" cy="1565353"/>
          </a:xfrm>
          <a:prstGeom prst="rect">
            <a:avLst/>
          </a:prstGeom>
        </p:spPr>
        <p:txBody>
          <a:bodyPr/>
          <a:lstStyle>
            <a:lvl1pPr marL="0" indent="0">
              <a:buNone/>
              <a:defRPr sz="2000" i="1">
                <a:solidFill>
                  <a:schemeClr val="bg1"/>
                </a:solidFill>
                <a:latin typeface="PT Sans" panose="020B0503020203020204" pitchFamily="34" charset="0"/>
              </a:defRPr>
            </a:lvl1pPr>
          </a:lstStyle>
          <a:p>
            <a:pPr lvl="0"/>
            <a:r>
              <a:rPr lang="nl-NL"/>
              <a:t>Bronvermelding of toelichting quote.</a:t>
            </a:r>
          </a:p>
          <a:p>
            <a:pPr lvl="0"/>
            <a:endParaRPr lang="nl-NL"/>
          </a:p>
        </p:txBody>
      </p:sp>
      <p:sp>
        <p:nvSpPr>
          <p:cNvPr id="6" name="Titel 1">
            <a:extLst>
              <a:ext uri="{FF2B5EF4-FFF2-40B4-BE49-F238E27FC236}">
                <a16:creationId xmlns:a16="http://schemas.microsoft.com/office/drawing/2014/main" id="{EF97E732-7DEF-4751-B5E7-889C0DD6FF98}"/>
              </a:ext>
            </a:extLst>
          </p:cNvPr>
          <p:cNvSpPr txBox="1">
            <a:spLocks/>
          </p:cNvSpPr>
          <p:nvPr userDrawn="1"/>
        </p:nvSpPr>
        <p:spPr>
          <a:xfrm>
            <a:off x="259080" y="323222"/>
            <a:ext cx="5699760" cy="761683"/>
          </a:xfrm>
          <a:prstGeom prst="rect">
            <a:avLst/>
          </a:prstGeom>
        </p:spPr>
        <p:txBody>
          <a:bodyPr/>
          <a:lstStyle>
            <a:lvl1pPr algn="l" defTabSz="914400" rtl="0" eaLnBrk="1" latinLnBrk="0" hangingPunct="1">
              <a:lnSpc>
                <a:spcPct val="90000"/>
              </a:lnSpc>
              <a:spcBef>
                <a:spcPct val="0"/>
              </a:spcBef>
              <a:buNone/>
              <a:defRPr sz="4000" b="1" kern="1200">
                <a:solidFill>
                  <a:schemeClr val="bg1"/>
                </a:solidFill>
                <a:latin typeface="PT Sans" panose="020B0503020203020204" pitchFamily="34" charset="0"/>
                <a:ea typeface="+mj-ea"/>
                <a:cs typeface="+mj-cs"/>
              </a:defRPr>
            </a:lvl1pPr>
          </a:lstStyle>
          <a:p>
            <a:r>
              <a:rPr lang="nl-NL" sz="18000" b="0"/>
              <a:t>“</a:t>
            </a:r>
          </a:p>
        </p:txBody>
      </p:sp>
      <p:sp>
        <p:nvSpPr>
          <p:cNvPr id="7" name="Tijdelijke aanduiding voor afbeelding 2">
            <a:extLst>
              <a:ext uri="{FF2B5EF4-FFF2-40B4-BE49-F238E27FC236}">
                <a16:creationId xmlns:a16="http://schemas.microsoft.com/office/drawing/2014/main" id="{074CEC72-95A5-490C-9052-C0D8AD468A15}"/>
              </a:ext>
            </a:extLst>
          </p:cNvPr>
          <p:cNvSpPr>
            <a:spLocks noGrp="1"/>
          </p:cNvSpPr>
          <p:nvPr>
            <p:ph type="pic" idx="11"/>
          </p:nvPr>
        </p:nvSpPr>
        <p:spPr>
          <a:xfrm>
            <a:off x="4856485" y="0"/>
            <a:ext cx="7335521" cy="6858000"/>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Klik op het pictogram als u een afbeelding wilt toevoegen</a:t>
            </a:r>
          </a:p>
        </p:txBody>
      </p:sp>
    </p:spTree>
    <p:extLst>
      <p:ext uri="{BB962C8B-B14F-4D97-AF65-F5344CB8AC3E}">
        <p14:creationId xmlns:p14="http://schemas.microsoft.com/office/powerpoint/2010/main" val="1543374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BC12CCA0-5730-434E-9028-F678721D3C40}"/>
              </a:ext>
            </a:extLst>
          </p:cNvPr>
          <p:cNvSpPr/>
          <p:nvPr userDrawn="1"/>
        </p:nvSpPr>
        <p:spPr>
          <a:xfrm>
            <a:off x="0" y="0"/>
            <a:ext cx="4856480" cy="6858000"/>
          </a:xfrm>
          <a:prstGeom prst="rect">
            <a:avLst/>
          </a:prstGeom>
          <a:solidFill>
            <a:srgbClr val="4D3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a:extLst>
              <a:ext uri="{FF2B5EF4-FFF2-40B4-BE49-F238E27FC236}">
                <a16:creationId xmlns:a16="http://schemas.microsoft.com/office/drawing/2014/main" id="{938FDD2D-246B-4C6D-B5B1-63E140CB4B68}"/>
              </a:ext>
            </a:extLst>
          </p:cNvPr>
          <p:cNvSpPr>
            <a:spLocks noGrp="1"/>
          </p:cNvSpPr>
          <p:nvPr>
            <p:ph type="title" hasCustomPrompt="1"/>
          </p:nvPr>
        </p:nvSpPr>
        <p:spPr>
          <a:xfrm>
            <a:off x="396241" y="1557892"/>
            <a:ext cx="4013835" cy="2780428"/>
          </a:xfrm>
          <a:prstGeom prst="rect">
            <a:avLst/>
          </a:prstGeom>
        </p:spPr>
        <p:txBody>
          <a:bodyPr/>
          <a:lstStyle>
            <a:lvl1pPr>
              <a:defRPr sz="4000" b="1">
                <a:solidFill>
                  <a:schemeClr val="bg1"/>
                </a:solidFill>
                <a:latin typeface="PT Sans" panose="020B0503020203020204" pitchFamily="34" charset="0"/>
              </a:defRPr>
            </a:lvl1pPr>
          </a:lstStyle>
          <a:p>
            <a:r>
              <a:rPr lang="nl-NL"/>
              <a:t>Quote </a:t>
            </a:r>
          </a:p>
        </p:txBody>
      </p:sp>
      <p:sp>
        <p:nvSpPr>
          <p:cNvPr id="3" name="Tijdelijke aanduiding voor inhoud 2">
            <a:extLst>
              <a:ext uri="{FF2B5EF4-FFF2-40B4-BE49-F238E27FC236}">
                <a16:creationId xmlns:a16="http://schemas.microsoft.com/office/drawing/2014/main" id="{43D5D592-CEA4-48E2-BF7C-65182C37DC85}"/>
              </a:ext>
            </a:extLst>
          </p:cNvPr>
          <p:cNvSpPr>
            <a:spLocks noGrp="1"/>
          </p:cNvSpPr>
          <p:nvPr>
            <p:ph idx="1" hasCustomPrompt="1"/>
          </p:nvPr>
        </p:nvSpPr>
        <p:spPr>
          <a:xfrm>
            <a:off x="396241" y="4538433"/>
            <a:ext cx="4013835" cy="1565353"/>
          </a:xfrm>
          <a:prstGeom prst="rect">
            <a:avLst/>
          </a:prstGeom>
        </p:spPr>
        <p:txBody>
          <a:bodyPr/>
          <a:lstStyle>
            <a:lvl1pPr marL="0" indent="0">
              <a:buNone/>
              <a:defRPr sz="2000" i="1">
                <a:solidFill>
                  <a:schemeClr val="bg1"/>
                </a:solidFill>
                <a:latin typeface="PT Sans" panose="020B0503020203020204" pitchFamily="34" charset="0"/>
              </a:defRPr>
            </a:lvl1pPr>
          </a:lstStyle>
          <a:p>
            <a:pPr lvl="0"/>
            <a:r>
              <a:rPr lang="nl-NL"/>
              <a:t>Bronvermelding of toelichting quote.</a:t>
            </a:r>
          </a:p>
          <a:p>
            <a:pPr lvl="0"/>
            <a:endParaRPr lang="nl-NL"/>
          </a:p>
        </p:txBody>
      </p:sp>
      <p:sp>
        <p:nvSpPr>
          <p:cNvPr id="7" name="Tijdelijke aanduiding voor afbeelding 2">
            <a:extLst>
              <a:ext uri="{FF2B5EF4-FFF2-40B4-BE49-F238E27FC236}">
                <a16:creationId xmlns:a16="http://schemas.microsoft.com/office/drawing/2014/main" id="{074CEC72-95A5-490C-9052-C0D8AD468A15}"/>
              </a:ext>
            </a:extLst>
          </p:cNvPr>
          <p:cNvSpPr>
            <a:spLocks noGrp="1"/>
          </p:cNvSpPr>
          <p:nvPr>
            <p:ph type="pic" idx="11"/>
          </p:nvPr>
        </p:nvSpPr>
        <p:spPr>
          <a:xfrm>
            <a:off x="4856485" y="0"/>
            <a:ext cx="7335521" cy="6858000"/>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dirty="0"/>
              <a:t>Klik op het pictogram als u een afbeelding wilt toevoegen</a:t>
            </a:r>
          </a:p>
        </p:txBody>
      </p:sp>
    </p:spTree>
    <p:extLst>
      <p:ext uri="{BB962C8B-B14F-4D97-AF65-F5344CB8AC3E}">
        <p14:creationId xmlns:p14="http://schemas.microsoft.com/office/powerpoint/2010/main" val="3666455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BC12CCA0-5730-434E-9028-F678721D3C40}"/>
              </a:ext>
            </a:extLst>
          </p:cNvPr>
          <p:cNvSpPr/>
          <p:nvPr userDrawn="1"/>
        </p:nvSpPr>
        <p:spPr>
          <a:xfrm>
            <a:off x="7325244" y="0"/>
            <a:ext cx="4866756" cy="6858000"/>
          </a:xfrm>
          <a:prstGeom prst="rect">
            <a:avLst/>
          </a:prstGeom>
          <a:solidFill>
            <a:srgbClr val="00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a:extLst>
              <a:ext uri="{FF2B5EF4-FFF2-40B4-BE49-F238E27FC236}">
                <a16:creationId xmlns:a16="http://schemas.microsoft.com/office/drawing/2014/main" id="{938FDD2D-246B-4C6D-B5B1-63E140CB4B68}"/>
              </a:ext>
            </a:extLst>
          </p:cNvPr>
          <p:cNvSpPr>
            <a:spLocks noGrp="1"/>
          </p:cNvSpPr>
          <p:nvPr>
            <p:ph type="title" hasCustomPrompt="1"/>
          </p:nvPr>
        </p:nvSpPr>
        <p:spPr>
          <a:xfrm>
            <a:off x="7721485" y="1557892"/>
            <a:ext cx="4013835" cy="2780428"/>
          </a:xfrm>
          <a:prstGeom prst="rect">
            <a:avLst/>
          </a:prstGeom>
        </p:spPr>
        <p:txBody>
          <a:bodyPr/>
          <a:lstStyle>
            <a:lvl1pPr>
              <a:defRPr sz="4000" b="1">
                <a:solidFill>
                  <a:schemeClr val="bg1"/>
                </a:solidFill>
                <a:latin typeface="PT Sans" panose="020B0503020203020204" pitchFamily="34" charset="0"/>
              </a:defRPr>
            </a:lvl1pPr>
          </a:lstStyle>
          <a:p>
            <a:r>
              <a:rPr lang="nl-NL"/>
              <a:t>Quote </a:t>
            </a:r>
          </a:p>
        </p:txBody>
      </p:sp>
      <p:sp>
        <p:nvSpPr>
          <p:cNvPr id="3" name="Tijdelijke aanduiding voor inhoud 2">
            <a:extLst>
              <a:ext uri="{FF2B5EF4-FFF2-40B4-BE49-F238E27FC236}">
                <a16:creationId xmlns:a16="http://schemas.microsoft.com/office/drawing/2014/main" id="{43D5D592-CEA4-48E2-BF7C-65182C37DC85}"/>
              </a:ext>
            </a:extLst>
          </p:cNvPr>
          <p:cNvSpPr>
            <a:spLocks noGrp="1"/>
          </p:cNvSpPr>
          <p:nvPr>
            <p:ph idx="1" hasCustomPrompt="1"/>
          </p:nvPr>
        </p:nvSpPr>
        <p:spPr>
          <a:xfrm>
            <a:off x="7721485" y="4538433"/>
            <a:ext cx="4013835" cy="1565353"/>
          </a:xfrm>
          <a:prstGeom prst="rect">
            <a:avLst/>
          </a:prstGeom>
        </p:spPr>
        <p:txBody>
          <a:bodyPr/>
          <a:lstStyle>
            <a:lvl1pPr marL="0" indent="0">
              <a:buNone/>
              <a:defRPr sz="2000" i="1">
                <a:solidFill>
                  <a:schemeClr val="bg1"/>
                </a:solidFill>
                <a:latin typeface="PT Sans" panose="020B0503020203020204" pitchFamily="34" charset="0"/>
              </a:defRPr>
            </a:lvl1pPr>
          </a:lstStyle>
          <a:p>
            <a:pPr lvl="0"/>
            <a:r>
              <a:rPr lang="nl-NL"/>
              <a:t>Bronvermelding of toelichting quote.</a:t>
            </a:r>
          </a:p>
          <a:p>
            <a:pPr lvl="0"/>
            <a:endParaRPr lang="nl-NL"/>
          </a:p>
        </p:txBody>
      </p:sp>
      <p:sp>
        <p:nvSpPr>
          <p:cNvPr id="6" name="Titel 1">
            <a:extLst>
              <a:ext uri="{FF2B5EF4-FFF2-40B4-BE49-F238E27FC236}">
                <a16:creationId xmlns:a16="http://schemas.microsoft.com/office/drawing/2014/main" id="{EF97E732-7DEF-4751-B5E7-889C0DD6FF98}"/>
              </a:ext>
            </a:extLst>
          </p:cNvPr>
          <p:cNvSpPr txBox="1">
            <a:spLocks/>
          </p:cNvSpPr>
          <p:nvPr userDrawn="1"/>
        </p:nvSpPr>
        <p:spPr>
          <a:xfrm>
            <a:off x="7584324" y="323222"/>
            <a:ext cx="5699760" cy="761683"/>
          </a:xfrm>
          <a:prstGeom prst="rect">
            <a:avLst/>
          </a:prstGeom>
        </p:spPr>
        <p:txBody>
          <a:bodyPr/>
          <a:lstStyle>
            <a:lvl1pPr algn="l" defTabSz="914400" rtl="0" eaLnBrk="1" latinLnBrk="0" hangingPunct="1">
              <a:lnSpc>
                <a:spcPct val="90000"/>
              </a:lnSpc>
              <a:spcBef>
                <a:spcPct val="0"/>
              </a:spcBef>
              <a:buNone/>
              <a:defRPr sz="4000" b="1" kern="1200">
                <a:solidFill>
                  <a:schemeClr val="bg1"/>
                </a:solidFill>
                <a:latin typeface="PT Sans" panose="020B0503020203020204" pitchFamily="34" charset="0"/>
                <a:ea typeface="+mj-ea"/>
                <a:cs typeface="+mj-cs"/>
              </a:defRPr>
            </a:lvl1pPr>
          </a:lstStyle>
          <a:p>
            <a:r>
              <a:rPr lang="nl-NL" sz="18000" b="0"/>
              <a:t>“</a:t>
            </a:r>
          </a:p>
        </p:txBody>
      </p:sp>
      <p:sp>
        <p:nvSpPr>
          <p:cNvPr id="7" name="Tijdelijke aanduiding voor afbeelding 2">
            <a:extLst>
              <a:ext uri="{FF2B5EF4-FFF2-40B4-BE49-F238E27FC236}">
                <a16:creationId xmlns:a16="http://schemas.microsoft.com/office/drawing/2014/main" id="{074CEC72-95A5-490C-9052-C0D8AD468A15}"/>
              </a:ext>
            </a:extLst>
          </p:cNvPr>
          <p:cNvSpPr>
            <a:spLocks noGrp="1"/>
          </p:cNvSpPr>
          <p:nvPr>
            <p:ph type="pic" idx="11"/>
          </p:nvPr>
        </p:nvSpPr>
        <p:spPr>
          <a:xfrm>
            <a:off x="-1" y="0"/>
            <a:ext cx="7335521" cy="6858000"/>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Klik op het pictogram als u een afbeelding wilt toevoegen</a:t>
            </a:r>
          </a:p>
        </p:txBody>
      </p:sp>
    </p:spTree>
    <p:extLst>
      <p:ext uri="{BB962C8B-B14F-4D97-AF65-F5344CB8AC3E}">
        <p14:creationId xmlns:p14="http://schemas.microsoft.com/office/powerpoint/2010/main" val="3574309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BC12CCA0-5730-434E-9028-F678721D3C40}"/>
              </a:ext>
            </a:extLst>
          </p:cNvPr>
          <p:cNvSpPr/>
          <p:nvPr userDrawn="1"/>
        </p:nvSpPr>
        <p:spPr>
          <a:xfrm>
            <a:off x="7325244" y="0"/>
            <a:ext cx="4866756" cy="6858000"/>
          </a:xfrm>
          <a:prstGeom prst="rect">
            <a:avLst/>
          </a:prstGeom>
          <a:solidFill>
            <a:srgbClr val="00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Tijdelijke aanduiding voor inhoud 2">
            <a:extLst>
              <a:ext uri="{FF2B5EF4-FFF2-40B4-BE49-F238E27FC236}">
                <a16:creationId xmlns:a16="http://schemas.microsoft.com/office/drawing/2014/main" id="{43D5D592-CEA4-48E2-BF7C-65182C37DC85}"/>
              </a:ext>
            </a:extLst>
          </p:cNvPr>
          <p:cNvSpPr>
            <a:spLocks noGrp="1"/>
          </p:cNvSpPr>
          <p:nvPr>
            <p:ph idx="1" hasCustomPrompt="1"/>
          </p:nvPr>
        </p:nvSpPr>
        <p:spPr>
          <a:xfrm>
            <a:off x="7721485" y="4538433"/>
            <a:ext cx="4013835" cy="1565353"/>
          </a:xfrm>
          <a:prstGeom prst="rect">
            <a:avLst/>
          </a:prstGeom>
        </p:spPr>
        <p:txBody>
          <a:bodyPr/>
          <a:lstStyle>
            <a:lvl1pPr marL="0" indent="0">
              <a:buNone/>
              <a:defRPr sz="2000" i="1">
                <a:solidFill>
                  <a:schemeClr val="bg1"/>
                </a:solidFill>
                <a:latin typeface="PT Sans" panose="020B0503020203020204" pitchFamily="34" charset="0"/>
              </a:defRPr>
            </a:lvl1pPr>
          </a:lstStyle>
          <a:p>
            <a:pPr lvl="0"/>
            <a:r>
              <a:rPr lang="nl-NL"/>
              <a:t>Bronvermelding of toelichting quote.</a:t>
            </a:r>
          </a:p>
          <a:p>
            <a:pPr lvl="0"/>
            <a:endParaRPr lang="nl-NL"/>
          </a:p>
        </p:txBody>
      </p:sp>
      <p:sp>
        <p:nvSpPr>
          <p:cNvPr id="6" name="Titel 1">
            <a:extLst>
              <a:ext uri="{FF2B5EF4-FFF2-40B4-BE49-F238E27FC236}">
                <a16:creationId xmlns:a16="http://schemas.microsoft.com/office/drawing/2014/main" id="{EF97E732-7DEF-4751-B5E7-889C0DD6FF98}"/>
              </a:ext>
            </a:extLst>
          </p:cNvPr>
          <p:cNvSpPr txBox="1">
            <a:spLocks/>
          </p:cNvSpPr>
          <p:nvPr userDrawn="1"/>
        </p:nvSpPr>
        <p:spPr>
          <a:xfrm>
            <a:off x="7584324" y="323222"/>
            <a:ext cx="5699760" cy="761683"/>
          </a:xfrm>
          <a:prstGeom prst="rect">
            <a:avLst/>
          </a:prstGeom>
        </p:spPr>
        <p:txBody>
          <a:bodyPr/>
          <a:lstStyle>
            <a:lvl1pPr algn="l" defTabSz="914400" rtl="0" eaLnBrk="1" latinLnBrk="0" hangingPunct="1">
              <a:lnSpc>
                <a:spcPct val="90000"/>
              </a:lnSpc>
              <a:spcBef>
                <a:spcPct val="0"/>
              </a:spcBef>
              <a:buNone/>
              <a:defRPr sz="4000" b="1" kern="1200">
                <a:solidFill>
                  <a:schemeClr val="bg1"/>
                </a:solidFill>
                <a:latin typeface="PT Sans" panose="020B0503020203020204" pitchFamily="34" charset="0"/>
                <a:ea typeface="+mj-ea"/>
                <a:cs typeface="+mj-cs"/>
              </a:defRPr>
            </a:lvl1pPr>
          </a:lstStyle>
          <a:p>
            <a:r>
              <a:rPr lang="nl-NL" sz="18000" b="0"/>
              <a:t>“</a:t>
            </a:r>
          </a:p>
        </p:txBody>
      </p:sp>
      <p:sp>
        <p:nvSpPr>
          <p:cNvPr id="8" name="Tijdelijke aanduiding voor inhoud 2">
            <a:extLst>
              <a:ext uri="{FF2B5EF4-FFF2-40B4-BE49-F238E27FC236}">
                <a16:creationId xmlns:a16="http://schemas.microsoft.com/office/drawing/2014/main" id="{FA0564F8-8D72-778C-2167-66492DE358AF}"/>
              </a:ext>
            </a:extLst>
          </p:cNvPr>
          <p:cNvSpPr>
            <a:spLocks noGrp="1"/>
          </p:cNvSpPr>
          <p:nvPr>
            <p:ph idx="11"/>
          </p:nvPr>
        </p:nvSpPr>
        <p:spPr>
          <a:xfrm>
            <a:off x="482601" y="647700"/>
            <a:ext cx="6385963" cy="576170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4" name="Titel 1">
            <a:extLst>
              <a:ext uri="{FF2B5EF4-FFF2-40B4-BE49-F238E27FC236}">
                <a16:creationId xmlns:a16="http://schemas.microsoft.com/office/drawing/2014/main" id="{74E587D2-84D3-A26C-5B26-B11EDEA2AF91}"/>
              </a:ext>
            </a:extLst>
          </p:cNvPr>
          <p:cNvSpPr>
            <a:spLocks noGrp="1"/>
          </p:cNvSpPr>
          <p:nvPr>
            <p:ph type="title" hasCustomPrompt="1"/>
          </p:nvPr>
        </p:nvSpPr>
        <p:spPr>
          <a:xfrm>
            <a:off x="7721485" y="1557892"/>
            <a:ext cx="4013835" cy="2780428"/>
          </a:xfrm>
          <a:prstGeom prst="rect">
            <a:avLst/>
          </a:prstGeom>
        </p:spPr>
        <p:txBody>
          <a:bodyPr/>
          <a:lstStyle>
            <a:lvl1pPr>
              <a:defRPr sz="4000" b="1">
                <a:solidFill>
                  <a:schemeClr val="bg1"/>
                </a:solidFill>
                <a:latin typeface="PT Sans" panose="020B0503020203020204" pitchFamily="34" charset="0"/>
              </a:defRPr>
            </a:lvl1pPr>
          </a:lstStyle>
          <a:p>
            <a:r>
              <a:rPr lang="nl-NL"/>
              <a:t>Quote </a:t>
            </a:r>
          </a:p>
        </p:txBody>
      </p:sp>
    </p:spTree>
    <p:extLst>
      <p:ext uri="{BB962C8B-B14F-4D97-AF65-F5344CB8AC3E}">
        <p14:creationId xmlns:p14="http://schemas.microsoft.com/office/powerpoint/2010/main" val="329028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BC12CCA0-5730-434E-9028-F678721D3C40}"/>
              </a:ext>
            </a:extLst>
          </p:cNvPr>
          <p:cNvSpPr/>
          <p:nvPr userDrawn="1"/>
        </p:nvSpPr>
        <p:spPr>
          <a:xfrm>
            <a:off x="7325244" y="0"/>
            <a:ext cx="4866756" cy="6858000"/>
          </a:xfrm>
          <a:prstGeom prst="rect">
            <a:avLst/>
          </a:prstGeom>
          <a:solidFill>
            <a:srgbClr val="00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Tijdelijke aanduiding voor inhoud 2">
            <a:extLst>
              <a:ext uri="{FF2B5EF4-FFF2-40B4-BE49-F238E27FC236}">
                <a16:creationId xmlns:a16="http://schemas.microsoft.com/office/drawing/2014/main" id="{43D5D592-CEA4-48E2-BF7C-65182C37DC85}"/>
              </a:ext>
            </a:extLst>
          </p:cNvPr>
          <p:cNvSpPr>
            <a:spLocks noGrp="1"/>
          </p:cNvSpPr>
          <p:nvPr>
            <p:ph idx="1" hasCustomPrompt="1"/>
          </p:nvPr>
        </p:nvSpPr>
        <p:spPr>
          <a:xfrm>
            <a:off x="7721485" y="4538433"/>
            <a:ext cx="4013835" cy="1565353"/>
          </a:xfrm>
          <a:prstGeom prst="rect">
            <a:avLst/>
          </a:prstGeom>
        </p:spPr>
        <p:txBody>
          <a:bodyPr/>
          <a:lstStyle>
            <a:lvl1pPr marL="0" indent="0">
              <a:buNone/>
              <a:defRPr sz="2000" i="1">
                <a:solidFill>
                  <a:schemeClr val="bg1"/>
                </a:solidFill>
                <a:latin typeface="PT Sans" panose="020B0503020203020204" pitchFamily="34" charset="0"/>
              </a:defRPr>
            </a:lvl1pPr>
          </a:lstStyle>
          <a:p>
            <a:pPr lvl="0"/>
            <a:r>
              <a:rPr lang="nl-NL"/>
              <a:t>Bronvermelding of toelichting quote.</a:t>
            </a:r>
          </a:p>
          <a:p>
            <a:pPr lvl="0"/>
            <a:endParaRPr lang="nl-NL"/>
          </a:p>
        </p:txBody>
      </p:sp>
      <p:sp>
        <p:nvSpPr>
          <p:cNvPr id="8" name="Tijdelijke aanduiding voor inhoud 2">
            <a:extLst>
              <a:ext uri="{FF2B5EF4-FFF2-40B4-BE49-F238E27FC236}">
                <a16:creationId xmlns:a16="http://schemas.microsoft.com/office/drawing/2014/main" id="{FA0564F8-8D72-778C-2167-66492DE358AF}"/>
              </a:ext>
            </a:extLst>
          </p:cNvPr>
          <p:cNvSpPr>
            <a:spLocks noGrp="1"/>
          </p:cNvSpPr>
          <p:nvPr>
            <p:ph idx="11"/>
          </p:nvPr>
        </p:nvSpPr>
        <p:spPr>
          <a:xfrm>
            <a:off x="482601" y="647700"/>
            <a:ext cx="6385963" cy="576170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4" name="Titel 1">
            <a:extLst>
              <a:ext uri="{FF2B5EF4-FFF2-40B4-BE49-F238E27FC236}">
                <a16:creationId xmlns:a16="http://schemas.microsoft.com/office/drawing/2014/main" id="{74E587D2-84D3-A26C-5B26-B11EDEA2AF91}"/>
              </a:ext>
            </a:extLst>
          </p:cNvPr>
          <p:cNvSpPr>
            <a:spLocks noGrp="1"/>
          </p:cNvSpPr>
          <p:nvPr>
            <p:ph type="title" hasCustomPrompt="1"/>
          </p:nvPr>
        </p:nvSpPr>
        <p:spPr>
          <a:xfrm>
            <a:off x="7721485" y="1557892"/>
            <a:ext cx="4013835" cy="2780428"/>
          </a:xfrm>
          <a:prstGeom prst="rect">
            <a:avLst/>
          </a:prstGeom>
        </p:spPr>
        <p:txBody>
          <a:bodyPr/>
          <a:lstStyle>
            <a:lvl1pPr>
              <a:defRPr sz="4000" b="1">
                <a:solidFill>
                  <a:schemeClr val="bg1"/>
                </a:solidFill>
                <a:latin typeface="PT Sans" panose="020B0503020203020204" pitchFamily="34" charset="0"/>
              </a:defRPr>
            </a:lvl1pPr>
          </a:lstStyle>
          <a:p>
            <a:r>
              <a:rPr lang="nl-NL"/>
              <a:t>Quote </a:t>
            </a:r>
          </a:p>
        </p:txBody>
      </p:sp>
    </p:spTree>
    <p:extLst>
      <p:ext uri="{BB962C8B-B14F-4D97-AF65-F5344CB8AC3E}">
        <p14:creationId xmlns:p14="http://schemas.microsoft.com/office/powerpoint/2010/main" val="1763067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BC12CCA0-5730-434E-9028-F678721D3C40}"/>
              </a:ext>
            </a:extLst>
          </p:cNvPr>
          <p:cNvSpPr/>
          <p:nvPr userDrawn="1"/>
        </p:nvSpPr>
        <p:spPr>
          <a:xfrm>
            <a:off x="0" y="0"/>
            <a:ext cx="4866756" cy="6858000"/>
          </a:xfrm>
          <a:prstGeom prst="rect">
            <a:avLst/>
          </a:prstGeom>
          <a:solidFill>
            <a:srgbClr val="4D3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Tijdelijke aanduiding voor inhoud 2">
            <a:extLst>
              <a:ext uri="{FF2B5EF4-FFF2-40B4-BE49-F238E27FC236}">
                <a16:creationId xmlns:a16="http://schemas.microsoft.com/office/drawing/2014/main" id="{43D5D592-CEA4-48E2-BF7C-65182C37DC85}"/>
              </a:ext>
            </a:extLst>
          </p:cNvPr>
          <p:cNvSpPr>
            <a:spLocks noGrp="1"/>
          </p:cNvSpPr>
          <p:nvPr>
            <p:ph idx="1" hasCustomPrompt="1"/>
          </p:nvPr>
        </p:nvSpPr>
        <p:spPr>
          <a:xfrm>
            <a:off x="426162" y="4538433"/>
            <a:ext cx="4013835" cy="1565353"/>
          </a:xfrm>
          <a:prstGeom prst="rect">
            <a:avLst/>
          </a:prstGeom>
        </p:spPr>
        <p:txBody>
          <a:bodyPr/>
          <a:lstStyle>
            <a:lvl1pPr marL="0" indent="0">
              <a:buNone/>
              <a:defRPr sz="2000" i="1">
                <a:solidFill>
                  <a:schemeClr val="bg1"/>
                </a:solidFill>
                <a:latin typeface="PT Sans" panose="020B0503020203020204" pitchFamily="34" charset="0"/>
              </a:defRPr>
            </a:lvl1pPr>
          </a:lstStyle>
          <a:p>
            <a:pPr lvl="0"/>
            <a:r>
              <a:rPr lang="nl-NL"/>
              <a:t>Bronvermelding of toelichting quote.</a:t>
            </a:r>
          </a:p>
          <a:p>
            <a:pPr lvl="0"/>
            <a:endParaRPr lang="nl-NL"/>
          </a:p>
        </p:txBody>
      </p:sp>
      <p:sp>
        <p:nvSpPr>
          <p:cNvPr id="8" name="Tijdelijke aanduiding voor inhoud 2">
            <a:extLst>
              <a:ext uri="{FF2B5EF4-FFF2-40B4-BE49-F238E27FC236}">
                <a16:creationId xmlns:a16="http://schemas.microsoft.com/office/drawing/2014/main" id="{FA0564F8-8D72-778C-2167-66492DE358AF}"/>
              </a:ext>
            </a:extLst>
          </p:cNvPr>
          <p:cNvSpPr>
            <a:spLocks noGrp="1"/>
          </p:cNvSpPr>
          <p:nvPr>
            <p:ph idx="11"/>
          </p:nvPr>
        </p:nvSpPr>
        <p:spPr>
          <a:xfrm>
            <a:off x="5332897" y="647700"/>
            <a:ext cx="6385963" cy="5761704"/>
          </a:xfrm>
          <a:prstGeom prst="rect">
            <a:avLst/>
          </a:prstGeo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tel 1">
            <a:extLst>
              <a:ext uri="{FF2B5EF4-FFF2-40B4-BE49-F238E27FC236}">
                <a16:creationId xmlns:a16="http://schemas.microsoft.com/office/drawing/2014/main" id="{74E587D2-84D3-A26C-5B26-B11EDEA2AF91}"/>
              </a:ext>
            </a:extLst>
          </p:cNvPr>
          <p:cNvSpPr>
            <a:spLocks noGrp="1"/>
          </p:cNvSpPr>
          <p:nvPr>
            <p:ph type="title" hasCustomPrompt="1"/>
          </p:nvPr>
        </p:nvSpPr>
        <p:spPr>
          <a:xfrm>
            <a:off x="426162" y="1557892"/>
            <a:ext cx="4013835" cy="2780428"/>
          </a:xfrm>
          <a:prstGeom prst="rect">
            <a:avLst/>
          </a:prstGeom>
        </p:spPr>
        <p:txBody>
          <a:bodyPr/>
          <a:lstStyle>
            <a:lvl1pPr>
              <a:defRPr sz="4000" b="1">
                <a:solidFill>
                  <a:schemeClr val="bg1"/>
                </a:solidFill>
                <a:latin typeface="PT Sans" panose="020B0503020203020204" pitchFamily="34" charset="0"/>
              </a:defRPr>
            </a:lvl1pPr>
          </a:lstStyle>
          <a:p>
            <a:r>
              <a:rPr lang="nl-NL" dirty="0"/>
              <a:t>Quote </a:t>
            </a:r>
          </a:p>
        </p:txBody>
      </p:sp>
    </p:spTree>
    <p:extLst>
      <p:ext uri="{BB962C8B-B14F-4D97-AF65-F5344CB8AC3E}">
        <p14:creationId xmlns:p14="http://schemas.microsoft.com/office/powerpoint/2010/main" val="2792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BC12CCA0-5730-434E-9028-F678721D3C40}"/>
              </a:ext>
            </a:extLst>
          </p:cNvPr>
          <p:cNvSpPr/>
          <p:nvPr userDrawn="1"/>
        </p:nvSpPr>
        <p:spPr>
          <a:xfrm>
            <a:off x="0" y="0"/>
            <a:ext cx="4866756" cy="6858000"/>
          </a:xfrm>
          <a:prstGeom prst="rect">
            <a:avLst/>
          </a:prstGeom>
          <a:solidFill>
            <a:srgbClr val="00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Tijdelijke aanduiding voor inhoud 2">
            <a:extLst>
              <a:ext uri="{FF2B5EF4-FFF2-40B4-BE49-F238E27FC236}">
                <a16:creationId xmlns:a16="http://schemas.microsoft.com/office/drawing/2014/main" id="{43D5D592-CEA4-48E2-BF7C-65182C37DC85}"/>
              </a:ext>
            </a:extLst>
          </p:cNvPr>
          <p:cNvSpPr>
            <a:spLocks noGrp="1"/>
          </p:cNvSpPr>
          <p:nvPr>
            <p:ph idx="1" hasCustomPrompt="1"/>
          </p:nvPr>
        </p:nvSpPr>
        <p:spPr>
          <a:xfrm>
            <a:off x="396241" y="4538433"/>
            <a:ext cx="4013835" cy="1565353"/>
          </a:xfrm>
          <a:prstGeom prst="rect">
            <a:avLst/>
          </a:prstGeom>
        </p:spPr>
        <p:txBody>
          <a:bodyPr/>
          <a:lstStyle>
            <a:lvl1pPr marL="0" indent="0">
              <a:buNone/>
              <a:defRPr sz="2000" i="1">
                <a:solidFill>
                  <a:schemeClr val="bg1"/>
                </a:solidFill>
                <a:latin typeface="PT Sans" panose="020B0503020203020204" pitchFamily="34" charset="0"/>
              </a:defRPr>
            </a:lvl1pPr>
          </a:lstStyle>
          <a:p>
            <a:pPr lvl="0"/>
            <a:r>
              <a:rPr lang="nl-NL"/>
              <a:t>Bronvermelding of toelichting quote.</a:t>
            </a:r>
          </a:p>
          <a:p>
            <a:pPr lvl="0"/>
            <a:endParaRPr lang="nl-NL"/>
          </a:p>
        </p:txBody>
      </p:sp>
      <p:sp>
        <p:nvSpPr>
          <p:cNvPr id="6" name="Titel 1">
            <a:extLst>
              <a:ext uri="{FF2B5EF4-FFF2-40B4-BE49-F238E27FC236}">
                <a16:creationId xmlns:a16="http://schemas.microsoft.com/office/drawing/2014/main" id="{EF97E732-7DEF-4751-B5E7-889C0DD6FF98}"/>
              </a:ext>
            </a:extLst>
          </p:cNvPr>
          <p:cNvSpPr txBox="1">
            <a:spLocks/>
          </p:cNvSpPr>
          <p:nvPr userDrawn="1"/>
        </p:nvSpPr>
        <p:spPr>
          <a:xfrm>
            <a:off x="7584324" y="323222"/>
            <a:ext cx="5699760" cy="761683"/>
          </a:xfrm>
          <a:prstGeom prst="rect">
            <a:avLst/>
          </a:prstGeom>
        </p:spPr>
        <p:txBody>
          <a:bodyPr/>
          <a:lstStyle>
            <a:lvl1pPr algn="l" defTabSz="914400" rtl="0" eaLnBrk="1" latinLnBrk="0" hangingPunct="1">
              <a:lnSpc>
                <a:spcPct val="90000"/>
              </a:lnSpc>
              <a:spcBef>
                <a:spcPct val="0"/>
              </a:spcBef>
              <a:buNone/>
              <a:defRPr sz="4000" b="1" kern="1200">
                <a:solidFill>
                  <a:schemeClr val="bg1"/>
                </a:solidFill>
                <a:latin typeface="PT Sans" panose="020B0503020203020204" pitchFamily="34" charset="0"/>
                <a:ea typeface="+mj-ea"/>
                <a:cs typeface="+mj-cs"/>
              </a:defRPr>
            </a:lvl1pPr>
          </a:lstStyle>
          <a:p>
            <a:r>
              <a:rPr lang="nl-NL" sz="18000" b="0"/>
              <a:t>“</a:t>
            </a:r>
          </a:p>
        </p:txBody>
      </p:sp>
      <p:sp>
        <p:nvSpPr>
          <p:cNvPr id="8" name="Tijdelijke aanduiding voor inhoud 2">
            <a:extLst>
              <a:ext uri="{FF2B5EF4-FFF2-40B4-BE49-F238E27FC236}">
                <a16:creationId xmlns:a16="http://schemas.microsoft.com/office/drawing/2014/main" id="{FA0564F8-8D72-778C-2167-66492DE358AF}"/>
              </a:ext>
            </a:extLst>
          </p:cNvPr>
          <p:cNvSpPr>
            <a:spLocks noGrp="1"/>
          </p:cNvSpPr>
          <p:nvPr>
            <p:ph idx="11"/>
          </p:nvPr>
        </p:nvSpPr>
        <p:spPr>
          <a:xfrm>
            <a:off x="5409796" y="647700"/>
            <a:ext cx="6385963" cy="576170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4" name="Titel 1">
            <a:extLst>
              <a:ext uri="{FF2B5EF4-FFF2-40B4-BE49-F238E27FC236}">
                <a16:creationId xmlns:a16="http://schemas.microsoft.com/office/drawing/2014/main" id="{74E587D2-84D3-A26C-5B26-B11EDEA2AF91}"/>
              </a:ext>
            </a:extLst>
          </p:cNvPr>
          <p:cNvSpPr>
            <a:spLocks noGrp="1"/>
          </p:cNvSpPr>
          <p:nvPr>
            <p:ph type="title" hasCustomPrompt="1"/>
          </p:nvPr>
        </p:nvSpPr>
        <p:spPr>
          <a:xfrm>
            <a:off x="396241" y="1557892"/>
            <a:ext cx="4013835" cy="2780428"/>
          </a:xfrm>
          <a:prstGeom prst="rect">
            <a:avLst/>
          </a:prstGeom>
        </p:spPr>
        <p:txBody>
          <a:bodyPr/>
          <a:lstStyle>
            <a:lvl1pPr>
              <a:defRPr sz="4000" b="1">
                <a:solidFill>
                  <a:schemeClr val="bg1"/>
                </a:solidFill>
                <a:latin typeface="PT Sans" panose="020B0503020203020204" pitchFamily="34" charset="0"/>
              </a:defRPr>
            </a:lvl1pPr>
          </a:lstStyle>
          <a:p>
            <a:r>
              <a:rPr lang="nl-NL"/>
              <a:t>Quote </a:t>
            </a:r>
          </a:p>
        </p:txBody>
      </p:sp>
    </p:spTree>
    <p:extLst>
      <p:ext uri="{BB962C8B-B14F-4D97-AF65-F5344CB8AC3E}">
        <p14:creationId xmlns:p14="http://schemas.microsoft.com/office/powerpoint/2010/main" val="357969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BC12CCA0-5730-434E-9028-F678721D3C40}"/>
              </a:ext>
            </a:extLst>
          </p:cNvPr>
          <p:cNvSpPr/>
          <p:nvPr userDrawn="1"/>
        </p:nvSpPr>
        <p:spPr>
          <a:xfrm>
            <a:off x="7325244" y="0"/>
            <a:ext cx="4856480" cy="6858000"/>
          </a:xfrm>
          <a:prstGeom prst="rect">
            <a:avLst/>
          </a:prstGeom>
          <a:solidFill>
            <a:srgbClr val="00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a:extLst>
              <a:ext uri="{FF2B5EF4-FFF2-40B4-BE49-F238E27FC236}">
                <a16:creationId xmlns:a16="http://schemas.microsoft.com/office/drawing/2014/main" id="{938FDD2D-246B-4C6D-B5B1-63E140CB4B68}"/>
              </a:ext>
            </a:extLst>
          </p:cNvPr>
          <p:cNvSpPr>
            <a:spLocks noGrp="1"/>
          </p:cNvSpPr>
          <p:nvPr>
            <p:ph type="title" hasCustomPrompt="1"/>
          </p:nvPr>
        </p:nvSpPr>
        <p:spPr>
          <a:xfrm>
            <a:off x="8098781" y="1716969"/>
            <a:ext cx="3319683" cy="2273181"/>
          </a:xfrm>
          <a:prstGeom prst="rect">
            <a:avLst/>
          </a:prstGeom>
        </p:spPr>
        <p:txBody>
          <a:bodyPr/>
          <a:lstStyle>
            <a:lvl1pPr>
              <a:defRPr sz="4000" b="1">
                <a:solidFill>
                  <a:schemeClr val="bg1"/>
                </a:solidFill>
                <a:latin typeface="PT Sans" panose="020B0503020203020204" pitchFamily="34" charset="0"/>
              </a:defRPr>
            </a:lvl1pPr>
          </a:lstStyle>
          <a:p>
            <a:r>
              <a:rPr lang="nl-NL"/>
              <a:t>Quote </a:t>
            </a:r>
          </a:p>
        </p:txBody>
      </p:sp>
      <p:sp>
        <p:nvSpPr>
          <p:cNvPr id="6" name="Titel 1">
            <a:extLst>
              <a:ext uri="{FF2B5EF4-FFF2-40B4-BE49-F238E27FC236}">
                <a16:creationId xmlns:a16="http://schemas.microsoft.com/office/drawing/2014/main" id="{EF97E732-7DEF-4751-B5E7-889C0DD6FF98}"/>
              </a:ext>
            </a:extLst>
          </p:cNvPr>
          <p:cNvSpPr txBox="1">
            <a:spLocks/>
          </p:cNvSpPr>
          <p:nvPr userDrawn="1"/>
        </p:nvSpPr>
        <p:spPr>
          <a:xfrm>
            <a:off x="7584324" y="323222"/>
            <a:ext cx="5699760" cy="761683"/>
          </a:xfrm>
          <a:prstGeom prst="rect">
            <a:avLst/>
          </a:prstGeom>
        </p:spPr>
        <p:txBody>
          <a:bodyPr/>
          <a:lstStyle>
            <a:lvl1pPr algn="l" defTabSz="914400" rtl="0" eaLnBrk="1" latinLnBrk="0" hangingPunct="1">
              <a:lnSpc>
                <a:spcPct val="90000"/>
              </a:lnSpc>
              <a:spcBef>
                <a:spcPct val="0"/>
              </a:spcBef>
              <a:buNone/>
              <a:defRPr sz="4000" b="1" kern="1200">
                <a:solidFill>
                  <a:schemeClr val="bg1"/>
                </a:solidFill>
                <a:latin typeface="PT Sans" panose="020B0503020203020204" pitchFamily="34" charset="0"/>
                <a:ea typeface="+mj-ea"/>
                <a:cs typeface="+mj-cs"/>
              </a:defRPr>
            </a:lvl1pPr>
          </a:lstStyle>
          <a:p>
            <a:endParaRPr lang="nl-NL" sz="18000" b="0"/>
          </a:p>
        </p:txBody>
      </p:sp>
      <p:sp>
        <p:nvSpPr>
          <p:cNvPr id="7" name="Tijdelijke aanduiding voor afbeelding 2">
            <a:extLst>
              <a:ext uri="{FF2B5EF4-FFF2-40B4-BE49-F238E27FC236}">
                <a16:creationId xmlns:a16="http://schemas.microsoft.com/office/drawing/2014/main" id="{074CEC72-95A5-490C-9052-C0D8AD468A15}"/>
              </a:ext>
            </a:extLst>
          </p:cNvPr>
          <p:cNvSpPr>
            <a:spLocks noGrp="1"/>
          </p:cNvSpPr>
          <p:nvPr>
            <p:ph type="pic" idx="11"/>
          </p:nvPr>
        </p:nvSpPr>
        <p:spPr>
          <a:xfrm>
            <a:off x="-1" y="0"/>
            <a:ext cx="7335521" cy="6858000"/>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Klik op het pictogram als u een afbeelding wilt toevoegen</a:t>
            </a:r>
          </a:p>
        </p:txBody>
      </p:sp>
      <p:pic>
        <p:nvPicPr>
          <p:cNvPr id="8" name="Graphic 7" descr="Denkwolkje silhouet">
            <a:extLst>
              <a:ext uri="{FF2B5EF4-FFF2-40B4-BE49-F238E27FC236}">
                <a16:creationId xmlns:a16="http://schemas.microsoft.com/office/drawing/2014/main" id="{8DB1E0C1-84BD-4936-85D8-7F6443772B8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3" y="-60396"/>
            <a:ext cx="7298684" cy="7298684"/>
          </a:xfrm>
          <a:prstGeom prst="rect">
            <a:avLst/>
          </a:prstGeom>
        </p:spPr>
      </p:pic>
    </p:spTree>
    <p:extLst>
      <p:ext uri="{BB962C8B-B14F-4D97-AF65-F5344CB8AC3E}">
        <p14:creationId xmlns:p14="http://schemas.microsoft.com/office/powerpoint/2010/main" val="3902281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5" name="Tijdelijke aanduiding voor afbeelding 2">
            <a:extLst>
              <a:ext uri="{FF2B5EF4-FFF2-40B4-BE49-F238E27FC236}">
                <a16:creationId xmlns:a16="http://schemas.microsoft.com/office/drawing/2014/main" id="{5619E74A-844B-4654-91C6-C63A196EAA3E}"/>
              </a:ext>
            </a:extLst>
          </p:cNvPr>
          <p:cNvSpPr>
            <a:spLocks noGrp="1"/>
          </p:cNvSpPr>
          <p:nvPr>
            <p:ph type="pic" idx="11"/>
          </p:nvPr>
        </p:nvSpPr>
        <p:spPr>
          <a:xfrm>
            <a:off x="1" y="0"/>
            <a:ext cx="12560531" cy="7997668"/>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Klik op het pictogram als u een afbeelding wilt toevoegen</a:t>
            </a:r>
          </a:p>
        </p:txBody>
      </p:sp>
      <p:sp>
        <p:nvSpPr>
          <p:cNvPr id="7" name="Titel 1">
            <a:extLst>
              <a:ext uri="{FF2B5EF4-FFF2-40B4-BE49-F238E27FC236}">
                <a16:creationId xmlns:a16="http://schemas.microsoft.com/office/drawing/2014/main" id="{75393D13-B735-4E7A-BB2B-727D25DBC5A3}"/>
              </a:ext>
            </a:extLst>
          </p:cNvPr>
          <p:cNvSpPr>
            <a:spLocks noGrp="1"/>
          </p:cNvSpPr>
          <p:nvPr>
            <p:ph type="title" hasCustomPrompt="1"/>
          </p:nvPr>
        </p:nvSpPr>
        <p:spPr>
          <a:xfrm>
            <a:off x="5171440" y="5008378"/>
            <a:ext cx="6314653" cy="1372102"/>
          </a:xfrm>
          <a:prstGeom prst="rect">
            <a:avLst/>
          </a:prstGeom>
          <a:effectLst>
            <a:softEdge rad="0"/>
          </a:effectLst>
        </p:spPr>
        <p:txBody>
          <a:bodyPr/>
          <a:lstStyle>
            <a:lvl1pPr>
              <a:defRPr sz="4000" b="1">
                <a:solidFill>
                  <a:srgbClr val="008E9D"/>
                </a:solidFill>
                <a:effectLst>
                  <a:outerShdw blurRad="50800" dist="38100" dir="18900000" algn="bl" rotWithShape="0">
                    <a:prstClr val="black">
                      <a:alpha val="40000"/>
                    </a:prstClr>
                  </a:outerShdw>
                </a:effectLst>
                <a:latin typeface="PT Sans" panose="020B0503020203020204" pitchFamily="34" charset="0"/>
              </a:defRPr>
            </a:lvl1pPr>
          </a:lstStyle>
          <a:p>
            <a:r>
              <a:rPr lang="nl-NL"/>
              <a:t>Quote </a:t>
            </a:r>
          </a:p>
        </p:txBody>
      </p:sp>
    </p:spTree>
    <p:extLst>
      <p:ext uri="{BB962C8B-B14F-4D97-AF65-F5344CB8AC3E}">
        <p14:creationId xmlns:p14="http://schemas.microsoft.com/office/powerpoint/2010/main" val="2464615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FDD2D-246B-4C6D-B5B1-63E140CB4B68}"/>
              </a:ext>
            </a:extLst>
          </p:cNvPr>
          <p:cNvSpPr>
            <a:spLocks noGrp="1"/>
          </p:cNvSpPr>
          <p:nvPr>
            <p:ph type="title" hasCustomPrompt="1"/>
          </p:nvPr>
        </p:nvSpPr>
        <p:spPr>
          <a:xfrm>
            <a:off x="4584701" y="681045"/>
            <a:ext cx="7175499" cy="1554163"/>
          </a:xfrm>
          <a:prstGeom prst="rect">
            <a:avLst/>
          </a:prstGeom>
        </p:spPr>
        <p:txBody>
          <a:bodyPr/>
          <a:lstStyle>
            <a:lvl1pPr>
              <a:defRPr sz="4000" b="1">
                <a:solidFill>
                  <a:srgbClr val="4D3E97"/>
                </a:solidFill>
                <a:latin typeface="PT Sans" panose="020B0503020203020204" pitchFamily="34" charset="0"/>
              </a:defRPr>
            </a:lvl1pPr>
          </a:lstStyle>
          <a:p>
            <a:r>
              <a:rPr lang="nl-NL"/>
              <a:t>Onderwerp</a:t>
            </a:r>
          </a:p>
        </p:txBody>
      </p:sp>
      <p:sp>
        <p:nvSpPr>
          <p:cNvPr id="9" name="Tijdelijke aanduiding voor afbeelding 2">
            <a:extLst>
              <a:ext uri="{FF2B5EF4-FFF2-40B4-BE49-F238E27FC236}">
                <a16:creationId xmlns:a16="http://schemas.microsoft.com/office/drawing/2014/main" id="{644ECAC9-6DA7-456F-B26E-AA223B9C2525}"/>
              </a:ext>
            </a:extLst>
          </p:cNvPr>
          <p:cNvSpPr>
            <a:spLocks noGrp="1"/>
          </p:cNvSpPr>
          <p:nvPr>
            <p:ph type="pic" idx="10"/>
          </p:nvPr>
        </p:nvSpPr>
        <p:spPr>
          <a:xfrm>
            <a:off x="0" y="0"/>
            <a:ext cx="4216400" cy="6858000"/>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Klik op het pictogram als u een afbeelding wilt toevoegen</a:t>
            </a:r>
          </a:p>
        </p:txBody>
      </p:sp>
      <p:sp>
        <p:nvSpPr>
          <p:cNvPr id="4" name="Tijdelijke aanduiding voor inhoud 2">
            <a:extLst>
              <a:ext uri="{FF2B5EF4-FFF2-40B4-BE49-F238E27FC236}">
                <a16:creationId xmlns:a16="http://schemas.microsoft.com/office/drawing/2014/main" id="{AE3FA572-242C-7CD0-2525-3FFCC1428A24}"/>
              </a:ext>
            </a:extLst>
          </p:cNvPr>
          <p:cNvSpPr>
            <a:spLocks noGrp="1"/>
          </p:cNvSpPr>
          <p:nvPr>
            <p:ph idx="11"/>
          </p:nvPr>
        </p:nvSpPr>
        <p:spPr>
          <a:xfrm>
            <a:off x="4584701" y="2631691"/>
            <a:ext cx="7175499" cy="376157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0192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FDD2D-246B-4C6D-B5B1-63E140CB4B68}"/>
              </a:ext>
            </a:extLst>
          </p:cNvPr>
          <p:cNvSpPr>
            <a:spLocks noGrp="1"/>
          </p:cNvSpPr>
          <p:nvPr>
            <p:ph type="title" hasCustomPrompt="1"/>
          </p:nvPr>
        </p:nvSpPr>
        <p:spPr>
          <a:xfrm>
            <a:off x="482601" y="681045"/>
            <a:ext cx="7175499" cy="1414463"/>
          </a:xfrm>
          <a:prstGeom prst="rect">
            <a:avLst/>
          </a:prstGeom>
        </p:spPr>
        <p:txBody>
          <a:bodyPr/>
          <a:lstStyle>
            <a:lvl1pPr>
              <a:defRPr sz="4000" b="1">
                <a:solidFill>
                  <a:srgbClr val="4D3E97"/>
                </a:solidFill>
                <a:latin typeface="PT Sans" panose="020B0503020203020204" pitchFamily="34" charset="0"/>
              </a:defRPr>
            </a:lvl1pPr>
          </a:lstStyle>
          <a:p>
            <a:r>
              <a:rPr lang="nl-NL"/>
              <a:t>Onderwerp</a:t>
            </a:r>
          </a:p>
        </p:txBody>
      </p:sp>
      <p:sp>
        <p:nvSpPr>
          <p:cNvPr id="9" name="Tijdelijke aanduiding voor afbeelding 2">
            <a:extLst>
              <a:ext uri="{FF2B5EF4-FFF2-40B4-BE49-F238E27FC236}">
                <a16:creationId xmlns:a16="http://schemas.microsoft.com/office/drawing/2014/main" id="{644ECAC9-6DA7-456F-B26E-AA223B9C2525}"/>
              </a:ext>
            </a:extLst>
          </p:cNvPr>
          <p:cNvSpPr>
            <a:spLocks noGrp="1"/>
          </p:cNvSpPr>
          <p:nvPr>
            <p:ph type="pic" idx="10"/>
          </p:nvPr>
        </p:nvSpPr>
        <p:spPr>
          <a:xfrm>
            <a:off x="8102600" y="0"/>
            <a:ext cx="4089400" cy="6858000"/>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Klik op het pictogram als u een afbeelding wilt toevoegen</a:t>
            </a:r>
          </a:p>
        </p:txBody>
      </p:sp>
      <p:sp>
        <p:nvSpPr>
          <p:cNvPr id="4" name="Tijdelijke aanduiding voor inhoud 2">
            <a:extLst>
              <a:ext uri="{FF2B5EF4-FFF2-40B4-BE49-F238E27FC236}">
                <a16:creationId xmlns:a16="http://schemas.microsoft.com/office/drawing/2014/main" id="{4FF3B974-A149-1379-F584-93F5A7E5BDCB}"/>
              </a:ext>
            </a:extLst>
          </p:cNvPr>
          <p:cNvSpPr>
            <a:spLocks noGrp="1"/>
          </p:cNvSpPr>
          <p:nvPr>
            <p:ph idx="11"/>
          </p:nvPr>
        </p:nvSpPr>
        <p:spPr>
          <a:xfrm>
            <a:off x="482601" y="2764504"/>
            <a:ext cx="7175498" cy="36449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235679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147E4-F1C3-4EE0-8AD9-180F89A56C51}"/>
              </a:ext>
            </a:extLst>
          </p:cNvPr>
          <p:cNvSpPr>
            <a:spLocks noGrp="1"/>
          </p:cNvSpPr>
          <p:nvPr>
            <p:ph type="title" hasCustomPrompt="1"/>
          </p:nvPr>
        </p:nvSpPr>
        <p:spPr>
          <a:xfrm>
            <a:off x="838200" y="580231"/>
            <a:ext cx="10515600" cy="1065999"/>
          </a:xfrm>
          <a:prstGeom prst="rect">
            <a:avLst/>
          </a:prstGeom>
        </p:spPr>
        <p:txBody>
          <a:bodyPr/>
          <a:lstStyle>
            <a:lvl1pPr>
              <a:defRPr sz="4000" b="1">
                <a:solidFill>
                  <a:schemeClr val="accent1"/>
                </a:solidFill>
              </a:defRPr>
            </a:lvl1pPr>
          </a:lstStyle>
          <a:p>
            <a:r>
              <a:rPr lang="nl-NL"/>
              <a:t>Onderwerp</a:t>
            </a:r>
          </a:p>
        </p:txBody>
      </p:sp>
      <p:sp>
        <p:nvSpPr>
          <p:cNvPr id="6" name="Tijdelijke aanduiding voor inhoud 2">
            <a:extLst>
              <a:ext uri="{FF2B5EF4-FFF2-40B4-BE49-F238E27FC236}">
                <a16:creationId xmlns:a16="http://schemas.microsoft.com/office/drawing/2014/main" id="{B2A1CCD1-22BE-0565-F0E9-33C0A4AAF6D4}"/>
              </a:ext>
            </a:extLst>
          </p:cNvPr>
          <p:cNvSpPr>
            <a:spLocks noGrp="1"/>
          </p:cNvSpPr>
          <p:nvPr>
            <p:ph idx="1"/>
          </p:nvPr>
        </p:nvSpPr>
        <p:spPr>
          <a:xfrm>
            <a:off x="838200" y="1825625"/>
            <a:ext cx="10515600" cy="4351338"/>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950988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FFDBE509-BABB-46D9-8E8F-11E75F3CA45D}"/>
              </a:ext>
            </a:extLst>
          </p:cNvPr>
          <p:cNvSpPr>
            <a:spLocks noGrp="1"/>
          </p:cNvSpPr>
          <p:nvPr>
            <p:ph type="title" hasCustomPrompt="1"/>
          </p:nvPr>
        </p:nvSpPr>
        <p:spPr>
          <a:xfrm>
            <a:off x="684848" y="671520"/>
            <a:ext cx="8917304" cy="761683"/>
          </a:xfrm>
          <a:prstGeom prst="rect">
            <a:avLst/>
          </a:prstGeom>
        </p:spPr>
        <p:txBody>
          <a:bodyPr/>
          <a:lstStyle>
            <a:lvl1pPr>
              <a:defRPr sz="4000" b="1">
                <a:solidFill>
                  <a:srgbClr val="4D3E97"/>
                </a:solidFill>
                <a:latin typeface="PT Sans" panose="020B0503020203020204" pitchFamily="34" charset="0"/>
              </a:defRPr>
            </a:lvl1pPr>
          </a:lstStyle>
          <a:p>
            <a:r>
              <a:rPr lang="nl-NL"/>
              <a:t>Onderwerp</a:t>
            </a:r>
          </a:p>
        </p:txBody>
      </p:sp>
      <p:sp>
        <p:nvSpPr>
          <p:cNvPr id="9" name="Tijdelijke aanduiding voor inhoud 2">
            <a:extLst>
              <a:ext uri="{FF2B5EF4-FFF2-40B4-BE49-F238E27FC236}">
                <a16:creationId xmlns:a16="http://schemas.microsoft.com/office/drawing/2014/main" id="{375811FB-232B-4198-A6AE-0BF33F07A1B0}"/>
              </a:ext>
            </a:extLst>
          </p:cNvPr>
          <p:cNvSpPr>
            <a:spLocks noGrp="1"/>
          </p:cNvSpPr>
          <p:nvPr>
            <p:ph idx="10"/>
          </p:nvPr>
        </p:nvSpPr>
        <p:spPr>
          <a:xfrm>
            <a:off x="684848" y="1761966"/>
            <a:ext cx="8917304" cy="4351338"/>
          </a:xfrm>
          <a:prstGeom prst="rect">
            <a:avLst/>
          </a:prstGeom>
        </p:spPr>
        <p:txBody>
          <a:bodyPr/>
          <a:lstStyle>
            <a:lvl1pPr marL="0" indent="0">
              <a:buFontTx/>
              <a:buNone/>
              <a:defRPr sz="2400">
                <a:solidFill>
                  <a:schemeClr val="tx1">
                    <a:lumMod val="75000"/>
                    <a:lumOff val="25000"/>
                  </a:schemeClr>
                </a:solidFill>
                <a:latin typeface="PT Sans" panose="020B0503020203020204" pitchFamily="34" charset="0"/>
              </a:defRPr>
            </a:lvl1pPr>
          </a:lstStyle>
          <a:p>
            <a:pPr lvl="0"/>
            <a:r>
              <a:rPr lang="nl-NL"/>
              <a:t>Klikken om de tekststijl van het model te bewerken</a:t>
            </a:r>
          </a:p>
        </p:txBody>
      </p:sp>
    </p:spTree>
    <p:extLst>
      <p:ext uri="{BB962C8B-B14F-4D97-AF65-F5344CB8AC3E}">
        <p14:creationId xmlns:p14="http://schemas.microsoft.com/office/powerpoint/2010/main" val="18930622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Aangepaste indelin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FFDBE509-BABB-46D9-8E8F-11E75F3CA45D}"/>
              </a:ext>
            </a:extLst>
          </p:cNvPr>
          <p:cNvSpPr>
            <a:spLocks noGrp="1"/>
          </p:cNvSpPr>
          <p:nvPr>
            <p:ph type="title"/>
          </p:nvPr>
        </p:nvSpPr>
        <p:spPr>
          <a:xfrm>
            <a:off x="856298" y="709620"/>
            <a:ext cx="8917304" cy="761683"/>
          </a:xfrm>
          <a:prstGeom prst="rect">
            <a:avLst/>
          </a:prstGeom>
        </p:spPr>
        <p:txBody>
          <a:bodyPr/>
          <a:lstStyle>
            <a:lvl1pPr>
              <a:defRPr sz="4000" b="1">
                <a:solidFill>
                  <a:srgbClr val="4D3E97"/>
                </a:solidFill>
                <a:latin typeface="PT Sans" panose="020B0503020203020204" pitchFamily="34" charset="0"/>
              </a:defRPr>
            </a:lvl1pPr>
          </a:lstStyle>
          <a:p>
            <a:r>
              <a:rPr lang="nl-NL"/>
              <a:t>Klik om stijl te bewerken</a:t>
            </a:r>
          </a:p>
        </p:txBody>
      </p:sp>
      <p:sp>
        <p:nvSpPr>
          <p:cNvPr id="4" name="Tijdelijke aanduiding voor afbeelding 3">
            <a:extLst>
              <a:ext uri="{FF2B5EF4-FFF2-40B4-BE49-F238E27FC236}">
                <a16:creationId xmlns:a16="http://schemas.microsoft.com/office/drawing/2014/main" id="{FDBA5BD5-1E96-7F52-DC82-780AC1BDAB29}"/>
              </a:ext>
            </a:extLst>
          </p:cNvPr>
          <p:cNvSpPr>
            <a:spLocks noGrp="1"/>
          </p:cNvSpPr>
          <p:nvPr>
            <p:ph type="pic" sz="quarter" idx="10"/>
          </p:nvPr>
        </p:nvSpPr>
        <p:spPr>
          <a:xfrm>
            <a:off x="855663" y="1812925"/>
            <a:ext cx="8918575" cy="4391025"/>
          </a:xfrm>
          <a:prstGeom prst="rect">
            <a:avLst/>
          </a:prstGeom>
        </p:spPr>
        <p:txBody>
          <a:bodyPr/>
          <a:lstStyle/>
          <a:p>
            <a:r>
              <a:rPr lang="nl-NL"/>
              <a:t>Klik op het pictogram als u een afbeelding wilt toevoegen</a:t>
            </a:r>
          </a:p>
        </p:txBody>
      </p:sp>
    </p:spTree>
    <p:extLst>
      <p:ext uri="{BB962C8B-B14F-4D97-AF65-F5344CB8AC3E}">
        <p14:creationId xmlns:p14="http://schemas.microsoft.com/office/powerpoint/2010/main" val="2558702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A1F6D3-A0EC-4C28-A939-A33C53C7FDAA}"/>
              </a:ext>
            </a:extLst>
          </p:cNvPr>
          <p:cNvSpPr>
            <a:spLocks noGrp="1"/>
          </p:cNvSpPr>
          <p:nvPr>
            <p:ph type="title"/>
          </p:nvPr>
        </p:nvSpPr>
        <p:spPr>
          <a:xfrm>
            <a:off x="838200" y="365133"/>
            <a:ext cx="10515600" cy="644525"/>
          </a:xfrm>
          <a:prstGeom prst="rect">
            <a:avLst/>
          </a:prstGeom>
        </p:spPr>
        <p:txBody>
          <a:bodyPr/>
          <a:lstStyle>
            <a:lvl1pPr>
              <a:defRPr sz="4000" b="1">
                <a:solidFill>
                  <a:srgbClr val="4D3E97"/>
                </a:solidFill>
                <a:latin typeface="PT Sans" panose="020B0503020203020204" pitchFamily="34" charset="0"/>
              </a:defRPr>
            </a:lvl1pPr>
          </a:lstStyle>
          <a:p>
            <a:r>
              <a:rPr lang="nl-NL"/>
              <a:t>Klik om stijl te bewerken</a:t>
            </a:r>
          </a:p>
        </p:txBody>
      </p:sp>
      <p:graphicFrame>
        <p:nvGraphicFramePr>
          <p:cNvPr id="5" name="Grafiek 4">
            <a:extLst>
              <a:ext uri="{FF2B5EF4-FFF2-40B4-BE49-F238E27FC236}">
                <a16:creationId xmlns:a16="http://schemas.microsoft.com/office/drawing/2014/main" id="{3990EF0C-4805-463C-B374-E3359BE25CBC}"/>
              </a:ext>
            </a:extLst>
          </p:cNvPr>
          <p:cNvGraphicFramePr/>
          <p:nvPr userDrawn="1">
            <p:extLst>
              <p:ext uri="{D42A27DB-BD31-4B8C-83A1-F6EECF244321}">
                <p14:modId xmlns:p14="http://schemas.microsoft.com/office/powerpoint/2010/main" val="789344739"/>
              </p:ext>
            </p:extLst>
          </p:nvPr>
        </p:nvGraphicFramePr>
        <p:xfrm>
          <a:off x="838200" y="1562100"/>
          <a:ext cx="10287000" cy="52959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7465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Aangepaste inde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A1F6D3-A0EC-4C28-A939-A33C53C7FDAA}"/>
              </a:ext>
            </a:extLst>
          </p:cNvPr>
          <p:cNvSpPr>
            <a:spLocks noGrp="1"/>
          </p:cNvSpPr>
          <p:nvPr>
            <p:ph type="title"/>
          </p:nvPr>
        </p:nvSpPr>
        <p:spPr>
          <a:xfrm>
            <a:off x="838200" y="365133"/>
            <a:ext cx="10515600" cy="644525"/>
          </a:xfrm>
          <a:prstGeom prst="rect">
            <a:avLst/>
          </a:prstGeom>
        </p:spPr>
        <p:txBody>
          <a:bodyPr/>
          <a:lstStyle>
            <a:lvl1pPr>
              <a:defRPr sz="4000" b="1">
                <a:solidFill>
                  <a:srgbClr val="4D3E97"/>
                </a:solidFill>
                <a:latin typeface="PT Sans" panose="020B0503020203020204" pitchFamily="34" charset="0"/>
              </a:defRPr>
            </a:lvl1pPr>
          </a:lstStyle>
          <a:p>
            <a:r>
              <a:rPr lang="nl-NL"/>
              <a:t>Klik om stijl te bewerken</a:t>
            </a:r>
          </a:p>
        </p:txBody>
      </p:sp>
      <p:graphicFrame>
        <p:nvGraphicFramePr>
          <p:cNvPr id="5" name="Grafiek 4">
            <a:extLst>
              <a:ext uri="{FF2B5EF4-FFF2-40B4-BE49-F238E27FC236}">
                <a16:creationId xmlns:a16="http://schemas.microsoft.com/office/drawing/2014/main" id="{3990EF0C-4805-463C-B374-E3359BE25CBC}"/>
              </a:ext>
            </a:extLst>
          </p:cNvPr>
          <p:cNvGraphicFramePr/>
          <p:nvPr userDrawn="1">
            <p:extLst>
              <p:ext uri="{D42A27DB-BD31-4B8C-83A1-F6EECF244321}">
                <p14:modId xmlns:p14="http://schemas.microsoft.com/office/powerpoint/2010/main" val="2934904174"/>
              </p:ext>
            </p:extLst>
          </p:nvPr>
        </p:nvGraphicFramePr>
        <p:xfrm>
          <a:off x="838200" y="1562100"/>
          <a:ext cx="10287000" cy="52959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1605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30DBA-9009-445A-A1B9-1AE7E844E12C}"/>
              </a:ext>
            </a:extLst>
          </p:cNvPr>
          <p:cNvSpPr>
            <a:spLocks noGrp="1"/>
          </p:cNvSpPr>
          <p:nvPr>
            <p:ph type="title"/>
          </p:nvPr>
        </p:nvSpPr>
        <p:spPr>
          <a:xfrm>
            <a:off x="831851" y="1709746"/>
            <a:ext cx="10515600" cy="2852737"/>
          </a:xfrm>
          <a:prstGeom prst="rect">
            <a:avLst/>
          </a:prstGeo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C934DC8-5F77-4F5A-A7C8-E64C1861FDD4}"/>
              </a:ext>
            </a:extLst>
          </p:cNvPr>
          <p:cNvSpPr>
            <a:spLocks noGrp="1"/>
          </p:cNvSpPr>
          <p:nvPr>
            <p:ph type="body" idx="1"/>
          </p:nvPr>
        </p:nvSpPr>
        <p:spPr>
          <a:xfrm>
            <a:off x="831851" y="4589471"/>
            <a:ext cx="10515600" cy="1500187"/>
          </a:xfrm>
          <a:prstGeom prst="rect">
            <a:avLst/>
          </a:prstGeo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52F7E4A-3D4B-4EE7-89E8-5401A140FC6F}"/>
              </a:ext>
            </a:extLst>
          </p:cNvPr>
          <p:cNvSpPr>
            <a:spLocks noGrp="1"/>
          </p:cNvSpPr>
          <p:nvPr>
            <p:ph type="dt" sz="half" idx="10"/>
          </p:nvPr>
        </p:nvSpPr>
        <p:spPr>
          <a:xfrm>
            <a:off x="838200" y="6356358"/>
            <a:ext cx="2743200" cy="365125"/>
          </a:xfrm>
          <a:prstGeom prst="rect">
            <a:avLst/>
          </a:prstGeom>
        </p:spPr>
        <p:txBody>
          <a:bodyPr/>
          <a:lstStyle/>
          <a:p>
            <a:fld id="{028B3508-FF3C-441D-B963-58078DDE8704}"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E037FBFD-3DEB-4E74-AB96-FD285D0CB8A5}"/>
              </a:ext>
            </a:extLst>
          </p:cNvPr>
          <p:cNvSpPr>
            <a:spLocks noGrp="1"/>
          </p:cNvSpPr>
          <p:nvPr>
            <p:ph type="ftr" sz="quarter" idx="11"/>
          </p:nvPr>
        </p:nvSpPr>
        <p:spPr>
          <a:xfrm>
            <a:off x="4038600" y="6356358"/>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E6E6B2BC-C242-459F-818D-6AD187D833FF}"/>
              </a:ext>
            </a:extLst>
          </p:cNvPr>
          <p:cNvSpPr>
            <a:spLocks noGrp="1"/>
          </p:cNvSpPr>
          <p:nvPr>
            <p:ph type="sldNum" sz="quarter" idx="12"/>
          </p:nvPr>
        </p:nvSpPr>
        <p:spPr>
          <a:xfrm>
            <a:off x="8610600" y="6356358"/>
            <a:ext cx="2743200" cy="365125"/>
          </a:xfrm>
          <a:prstGeom prst="rect">
            <a:avLst/>
          </a:prstGeom>
        </p:spPr>
        <p:txBody>
          <a:bodyPr/>
          <a:lstStyle/>
          <a:p>
            <a:fld id="{CECF485B-3893-4C4E-BE00-057A9876A1F7}" type="slidenum">
              <a:rPr lang="nl-NL" smtClean="0"/>
              <a:t>‹nr.›</a:t>
            </a:fld>
            <a:endParaRPr lang="nl-NL"/>
          </a:p>
        </p:txBody>
      </p:sp>
    </p:spTree>
    <p:extLst>
      <p:ext uri="{BB962C8B-B14F-4D97-AF65-F5344CB8AC3E}">
        <p14:creationId xmlns:p14="http://schemas.microsoft.com/office/powerpoint/2010/main" val="4711979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46FAE-FEE2-4F00-95D3-3ABB59AA1CF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218E8B6-927E-4AAE-9F6B-18603BB457BB}"/>
              </a:ext>
            </a:extLst>
          </p:cNvPr>
          <p:cNvSpPr>
            <a:spLocks noGrp="1"/>
          </p:cNvSpPr>
          <p:nvPr>
            <p:ph type="pic" idx="1"/>
          </p:nvPr>
        </p:nvSpPr>
        <p:spPr>
          <a:xfrm>
            <a:off x="5183188" y="987433"/>
            <a:ext cx="6172200" cy="4873625"/>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E3CA7946-E999-463E-82DE-D8E13396CD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779E0CF-9BCC-4D07-B436-439B469D1232}"/>
              </a:ext>
            </a:extLst>
          </p:cNvPr>
          <p:cNvSpPr>
            <a:spLocks noGrp="1"/>
          </p:cNvSpPr>
          <p:nvPr>
            <p:ph type="dt" sz="half" idx="10"/>
          </p:nvPr>
        </p:nvSpPr>
        <p:spPr>
          <a:xfrm>
            <a:off x="838200" y="6356358"/>
            <a:ext cx="2743200" cy="365125"/>
          </a:xfrm>
          <a:prstGeom prst="rect">
            <a:avLst/>
          </a:prstGeom>
        </p:spPr>
        <p:txBody>
          <a:bodyPr/>
          <a:lstStyle/>
          <a:p>
            <a:fld id="{028B3508-FF3C-441D-B963-58078DDE8704}" type="datetimeFigureOut">
              <a:rPr lang="nl-NL" smtClean="0"/>
              <a:t>4-2-2026</a:t>
            </a:fld>
            <a:endParaRPr lang="nl-NL"/>
          </a:p>
        </p:txBody>
      </p:sp>
      <p:sp>
        <p:nvSpPr>
          <p:cNvPr id="6" name="Tijdelijke aanduiding voor voettekst 5">
            <a:extLst>
              <a:ext uri="{FF2B5EF4-FFF2-40B4-BE49-F238E27FC236}">
                <a16:creationId xmlns:a16="http://schemas.microsoft.com/office/drawing/2014/main" id="{BE2B41D3-CB64-4E46-B6FD-C7BBDA83A306}"/>
              </a:ext>
            </a:extLst>
          </p:cNvPr>
          <p:cNvSpPr>
            <a:spLocks noGrp="1"/>
          </p:cNvSpPr>
          <p:nvPr>
            <p:ph type="ftr" sz="quarter" idx="11"/>
          </p:nvPr>
        </p:nvSpPr>
        <p:spPr>
          <a:xfrm>
            <a:off x="4038600" y="6356358"/>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AA79BD48-8E31-44CC-946F-9705AE845C18}"/>
              </a:ext>
            </a:extLst>
          </p:cNvPr>
          <p:cNvSpPr>
            <a:spLocks noGrp="1"/>
          </p:cNvSpPr>
          <p:nvPr>
            <p:ph type="sldNum" sz="quarter" idx="12"/>
          </p:nvPr>
        </p:nvSpPr>
        <p:spPr>
          <a:xfrm>
            <a:off x="8610600" y="6356358"/>
            <a:ext cx="2743200" cy="365125"/>
          </a:xfrm>
          <a:prstGeom prst="rect">
            <a:avLst/>
          </a:prstGeom>
        </p:spPr>
        <p:txBody>
          <a:bodyPr/>
          <a:lstStyle/>
          <a:p>
            <a:fld id="{CECF485B-3893-4C4E-BE00-057A9876A1F7}" type="slidenum">
              <a:rPr lang="nl-NL" smtClean="0"/>
              <a:t>‹nr.›</a:t>
            </a:fld>
            <a:endParaRPr lang="nl-NL"/>
          </a:p>
        </p:txBody>
      </p:sp>
    </p:spTree>
    <p:extLst>
      <p:ext uri="{BB962C8B-B14F-4D97-AF65-F5344CB8AC3E}">
        <p14:creationId xmlns:p14="http://schemas.microsoft.com/office/powerpoint/2010/main" val="3114096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E440E-307D-092C-C85C-7B29EA787B8A}"/>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2695E13-9BF5-35E8-90D8-F4CBFB927EE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A9C7AC3-4288-9FE6-8D2F-F5078E4465A2}"/>
              </a:ext>
            </a:extLst>
          </p:cNvPr>
          <p:cNvSpPr>
            <a:spLocks noGrp="1"/>
          </p:cNvSpPr>
          <p:nvPr>
            <p:ph type="dt" sz="half" idx="10"/>
          </p:nvPr>
        </p:nvSpPr>
        <p:spPr/>
        <p:txBody>
          <a:bodyPr/>
          <a:lstStyle/>
          <a:p>
            <a:fld id="{34C3BEF7-41B9-469B-B368-D72BDB85D1CE}"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523041E8-4F65-AA00-D72D-884FB404726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60A1285-A268-AD4B-EF92-823645F850B9}"/>
              </a:ext>
            </a:extLst>
          </p:cNvPr>
          <p:cNvSpPr>
            <a:spLocks noGrp="1"/>
          </p:cNvSpPr>
          <p:nvPr>
            <p:ph type="sldNum" sz="quarter" idx="12"/>
          </p:nvPr>
        </p:nvSpPr>
        <p:spPr/>
        <p:txBody>
          <a:bodyPr/>
          <a:lstStyle/>
          <a:p>
            <a:fld id="{E35755B1-659C-4712-BE31-19ACE643E89F}" type="slidenum">
              <a:rPr lang="nl-NL" smtClean="0"/>
              <a:t>‹nr.›</a:t>
            </a:fld>
            <a:endParaRPr lang="nl-NL"/>
          </a:p>
        </p:txBody>
      </p:sp>
    </p:spTree>
    <p:extLst>
      <p:ext uri="{BB962C8B-B14F-4D97-AF65-F5344CB8AC3E}">
        <p14:creationId xmlns:p14="http://schemas.microsoft.com/office/powerpoint/2010/main" val="2664499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E3C292-6988-FEB7-6793-9C8C6F1FE9D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5D7BF1B7-2BA3-8599-3CAE-09B84920B0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4BC38D8-DF2A-6938-DE93-8FFAD188FFB1}"/>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9BF21B98-0F2B-4303-34E8-70C366A7740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98665B4-D99C-2F80-14A1-77016CF8BB35}"/>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36997196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8E8FE1-CBF3-AA13-E885-FC7332ECC6E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EB9B627-4EE2-B065-FD2A-9CA6F4FA39C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D32C236-55E0-E7CE-2222-FD31C9BAC41D}"/>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7840B5FB-F71F-DA02-6134-BF1AD122A60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A5FD343-365E-4C25-088B-669E03A02AA6}"/>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10471887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581B8A-15D3-2B84-5CAB-8765F848874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64880317-DC39-76BA-41C6-845B0A35A3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8CE49C8-8CF8-D79E-D8AB-7CF40368467F}"/>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FF7453E8-66DD-D872-7663-0B6BB1D1EE2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275249D-25E8-7F60-7771-5E5B92AE4AA5}"/>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2604417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F902F7-38E7-C0A9-300E-5729447CBB8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4867F7A-20BE-145D-1D4C-C1A96338C5F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A08AFB6-4A20-DCFA-E2A2-A4C2F0338B1E}"/>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3DF4C5F-CD51-CD99-2FD5-B630D95E1CB4}"/>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6" name="Tijdelijke aanduiding voor voettekst 5">
            <a:extLst>
              <a:ext uri="{FF2B5EF4-FFF2-40B4-BE49-F238E27FC236}">
                <a16:creationId xmlns:a16="http://schemas.microsoft.com/office/drawing/2014/main" id="{C194DDD9-531A-5D2B-FC59-57954B13105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D66A25E-8ED4-CCE4-7818-711B652FE347}"/>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22045900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1828EB-F943-7A47-E317-BD453CB2FFAC}"/>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DA5DFAF5-0ABB-4260-37B4-85A483FC65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8FF6379-D0A5-F67C-9619-97B7FD496FC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2727C0E-2C4E-E99B-70B7-05AE3AF948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CAC7C0F-004C-CFDC-5614-2FFE6D50FE0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6F2792-378C-667D-280A-9445C58F43FE}"/>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8" name="Tijdelijke aanduiding voor voettekst 7">
            <a:extLst>
              <a:ext uri="{FF2B5EF4-FFF2-40B4-BE49-F238E27FC236}">
                <a16:creationId xmlns:a16="http://schemas.microsoft.com/office/drawing/2014/main" id="{5790F71F-0FB3-25BD-4CA5-EFF15629673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4D9ADB7F-5697-52E3-9262-35D550FCCE5A}"/>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366538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2F7634-ED07-790C-797F-1F908865C38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166879A-15B7-1427-FED0-4CCE216AB753}"/>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4" name="Tijdelijke aanduiding voor voettekst 3">
            <a:extLst>
              <a:ext uri="{FF2B5EF4-FFF2-40B4-BE49-F238E27FC236}">
                <a16:creationId xmlns:a16="http://schemas.microsoft.com/office/drawing/2014/main" id="{51D5F939-8AC3-FC0E-B1EF-9A11314EC01E}"/>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078E067-164A-B2C3-903F-32358A5D3DDC}"/>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2040122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3ADDC61-01FB-0848-1774-D09CEF2EBB85}"/>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3" name="Tijdelijke aanduiding voor voettekst 2">
            <a:extLst>
              <a:ext uri="{FF2B5EF4-FFF2-40B4-BE49-F238E27FC236}">
                <a16:creationId xmlns:a16="http://schemas.microsoft.com/office/drawing/2014/main" id="{DF4CFA7F-F7C2-7C63-AA86-DEBBBE5B9E17}"/>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D1B141DB-2E38-DF8F-D06D-C9CF68A7644A}"/>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6000589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793C07-5361-E69B-FA6C-0BCEF98FB6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4B492F3-EEA3-74EE-D02B-DC76802C8E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B63C795D-12F6-4424-27EB-B78C0DB0C1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D9AD724-B309-BE77-9893-6FFA7CDB67CB}"/>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6" name="Tijdelijke aanduiding voor voettekst 5">
            <a:extLst>
              <a:ext uri="{FF2B5EF4-FFF2-40B4-BE49-F238E27FC236}">
                <a16:creationId xmlns:a16="http://schemas.microsoft.com/office/drawing/2014/main" id="{4A95F529-0F17-5383-F2A5-EB4B5C71D2B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34AD18A-EB16-CBDF-95AE-EB1FDE374322}"/>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9279007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C60F60-0554-5BF2-85C1-1BE604F3B38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743A61-B45E-EDE6-D8E8-8382C11B5D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4192B08-6E97-83A8-6A91-BFABD5B47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20B4411-EA79-24F0-FBDE-60C876CC1089}"/>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6" name="Tijdelijke aanduiding voor voettekst 5">
            <a:extLst>
              <a:ext uri="{FF2B5EF4-FFF2-40B4-BE49-F238E27FC236}">
                <a16:creationId xmlns:a16="http://schemas.microsoft.com/office/drawing/2014/main" id="{DB5C4ADE-D9DF-D3D2-1390-7B414E43E56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8D31B18-4A3A-C231-1C35-8BD06F260317}"/>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33172382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790D19-A39B-9DEB-66D0-81F3977369D7}"/>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BC89627E-4A12-C5D0-2FED-C69FBADE537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DE8CA8-8753-9DC3-5F1B-0D69EAB50AAB}"/>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976C8A5A-1FCB-D8EE-3E4A-9504DDE292C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AAE4498-CB17-375C-6792-17954F48F351}"/>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29996460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AA8C499-1F45-D918-F787-77E259B1AB6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E87BBEF-3CC3-BE79-A7D3-96B14D678B5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2A6B0E9-6E10-EC7B-B050-883C7B359CB6}"/>
              </a:ext>
            </a:extLst>
          </p:cNvPr>
          <p:cNvSpPr>
            <a:spLocks noGrp="1"/>
          </p:cNvSpPr>
          <p:nvPr>
            <p:ph type="dt" sz="half" idx="10"/>
          </p:nvPr>
        </p:nvSpPr>
        <p:spPr/>
        <p:txBody>
          <a:bodyPr/>
          <a:lstStyle/>
          <a:p>
            <a:fld id="{67677817-56BF-4972-AEEE-B9632B9F84C3}"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B159E84A-05FF-8BA3-C994-8284851CC8A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42BDD77-83F4-9AD2-673B-ED3F434D83DD}"/>
              </a:ext>
            </a:extLst>
          </p:cNvPr>
          <p:cNvSpPr>
            <a:spLocks noGrp="1"/>
          </p:cNvSpPr>
          <p:nvPr>
            <p:ph type="sldNum" sz="quarter" idx="12"/>
          </p:nvPr>
        </p:nvSpPr>
        <p:spPr/>
        <p:txBody>
          <a:bodyPr/>
          <a:lstStyle/>
          <a:p>
            <a:fld id="{141059DB-A547-4EEC-8A31-F976F974640D}" type="slidenum">
              <a:rPr lang="nl-NL" smtClean="0"/>
              <a:t>‹nr.›</a:t>
            </a:fld>
            <a:endParaRPr lang="nl-NL"/>
          </a:p>
        </p:txBody>
      </p:sp>
    </p:spTree>
    <p:extLst>
      <p:ext uri="{BB962C8B-B14F-4D97-AF65-F5344CB8AC3E}">
        <p14:creationId xmlns:p14="http://schemas.microsoft.com/office/powerpoint/2010/main" val="3231418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FDD2D-246B-4C6D-B5B1-63E140CB4B68}"/>
              </a:ext>
            </a:extLst>
          </p:cNvPr>
          <p:cNvSpPr>
            <a:spLocks noGrp="1"/>
          </p:cNvSpPr>
          <p:nvPr>
            <p:ph type="title" hasCustomPrompt="1"/>
          </p:nvPr>
        </p:nvSpPr>
        <p:spPr>
          <a:xfrm>
            <a:off x="4584701" y="681045"/>
            <a:ext cx="7175499" cy="1554163"/>
          </a:xfrm>
          <a:prstGeom prst="rect">
            <a:avLst/>
          </a:prstGeom>
        </p:spPr>
        <p:txBody>
          <a:bodyPr/>
          <a:lstStyle>
            <a:lvl1pPr>
              <a:defRPr sz="4000" b="1">
                <a:solidFill>
                  <a:srgbClr val="4D3E97"/>
                </a:solidFill>
                <a:latin typeface="PT Sans" panose="020B0503020203020204" pitchFamily="34" charset="0"/>
              </a:defRPr>
            </a:lvl1pPr>
          </a:lstStyle>
          <a:p>
            <a:r>
              <a:rPr lang="nl-NL"/>
              <a:t>Onderwerp</a:t>
            </a:r>
          </a:p>
        </p:txBody>
      </p:sp>
      <p:sp>
        <p:nvSpPr>
          <p:cNvPr id="9" name="Tijdelijke aanduiding voor afbeelding 2">
            <a:extLst>
              <a:ext uri="{FF2B5EF4-FFF2-40B4-BE49-F238E27FC236}">
                <a16:creationId xmlns:a16="http://schemas.microsoft.com/office/drawing/2014/main" id="{644ECAC9-6DA7-456F-B26E-AA223B9C2525}"/>
              </a:ext>
            </a:extLst>
          </p:cNvPr>
          <p:cNvSpPr>
            <a:spLocks noGrp="1"/>
          </p:cNvSpPr>
          <p:nvPr>
            <p:ph type="pic" idx="10"/>
          </p:nvPr>
        </p:nvSpPr>
        <p:spPr>
          <a:xfrm>
            <a:off x="0" y="0"/>
            <a:ext cx="4216400" cy="6858000"/>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Klik op het pictogram als u een afbeelding wilt toevoegen</a:t>
            </a:r>
          </a:p>
        </p:txBody>
      </p:sp>
      <p:sp>
        <p:nvSpPr>
          <p:cNvPr id="4" name="Tijdelijke aanduiding voor inhoud 2">
            <a:extLst>
              <a:ext uri="{FF2B5EF4-FFF2-40B4-BE49-F238E27FC236}">
                <a16:creationId xmlns:a16="http://schemas.microsoft.com/office/drawing/2014/main" id="{AE3FA572-242C-7CD0-2525-3FFCC1428A24}"/>
              </a:ext>
            </a:extLst>
          </p:cNvPr>
          <p:cNvSpPr>
            <a:spLocks noGrp="1"/>
          </p:cNvSpPr>
          <p:nvPr>
            <p:ph idx="11"/>
          </p:nvPr>
        </p:nvSpPr>
        <p:spPr>
          <a:xfrm>
            <a:off x="4584701" y="2631691"/>
            <a:ext cx="7175499" cy="3761574"/>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130734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463C7C-F248-5133-5AE6-6D1F3B7EE038}"/>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BAF7FC3-BC59-DBC8-7DDF-B34D079470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445E7D2-5497-4648-39B2-809E436E8069}"/>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682854C6-46B6-C69F-435C-57867A3DF99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0EF08EE-8DAF-CE99-ECF2-75B2AEDF3805}"/>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33467353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E864A6-00D2-2BA8-CE38-949987B048A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9EB0DCF-CF07-4283-F4FB-E607C7AEDA7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3B5336B-4951-70B9-6213-2686A6F84241}"/>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9C8BD7C4-3309-7424-61A9-6D243D7000C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B17A9D1-ABE7-E8F8-5D45-2E43C9BC3FCA}"/>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9367643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E864A6-00D2-2BA8-CE38-949987B048A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9EB0DCF-CF07-4283-F4FB-E607C7AEDA7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3B5336B-4951-70B9-6213-2686A6F84241}"/>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9C8BD7C4-3309-7424-61A9-6D243D7000C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B17A9D1-ABE7-E8F8-5D45-2E43C9BC3FCA}"/>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1925115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5614CB-A816-325D-7B66-FCBC215AF0ED}"/>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AD66670-EB50-A2DD-2236-75B9E970FE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3810E83-7014-B74C-FCA9-F4066F026D21}"/>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5BFB5E15-F3DE-EA7F-F925-CAD0A0A3CF6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6E1A465-522C-6E91-F3C4-3699510A435A}"/>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33762124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78A201-C96F-46E3-AA0D-D335EBAF51D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01DE243-89DD-76FB-CCAE-9C5E7515AFF7}"/>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6A93C25-C6BB-7C73-16F3-FF88795C3FB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FA0FE27-2113-797C-901D-07F3730D779C}"/>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6" name="Tijdelijke aanduiding voor voettekst 5">
            <a:extLst>
              <a:ext uri="{FF2B5EF4-FFF2-40B4-BE49-F238E27FC236}">
                <a16:creationId xmlns:a16="http://schemas.microsoft.com/office/drawing/2014/main" id="{EBCDC756-1DFE-E3DB-D0BB-483E52F0E5F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44CC425-23CE-973A-F0A3-12E5E7A4D074}"/>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6817127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33E0D3-D03A-1575-4C52-60A70FA0860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7B850B7D-4D2D-B72D-D26D-6F04557A2A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227B462-B8EA-440C-2CA0-4714066754C8}"/>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18B41C86-6B18-3B9B-3E43-08185BFA02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BD81A6A-67F9-B576-6B3F-38687637FA2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F76DDE06-684B-4BEF-CB55-366615CBA42E}"/>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8" name="Tijdelijke aanduiding voor voettekst 7">
            <a:extLst>
              <a:ext uri="{FF2B5EF4-FFF2-40B4-BE49-F238E27FC236}">
                <a16:creationId xmlns:a16="http://schemas.microsoft.com/office/drawing/2014/main" id="{F711F4E7-2594-8802-2072-0710C34EA51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7C9F914-C503-5064-2C0B-0C15A9E81174}"/>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24211300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B183AC-A695-2090-09BB-8BE8652626AD}"/>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6A8E3D7-D96F-16B7-3B2B-F3DEE1D0C8FA}"/>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4" name="Tijdelijke aanduiding voor voettekst 3">
            <a:extLst>
              <a:ext uri="{FF2B5EF4-FFF2-40B4-BE49-F238E27FC236}">
                <a16:creationId xmlns:a16="http://schemas.microsoft.com/office/drawing/2014/main" id="{35CF096B-BD23-76EF-E78C-C6122E40BEEE}"/>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936293F-DF2D-B59B-BC7B-5117BC95C6B8}"/>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13102411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ED38888-8D4C-426D-C7C1-D2BE37B56D72}"/>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3" name="Tijdelijke aanduiding voor voettekst 2">
            <a:extLst>
              <a:ext uri="{FF2B5EF4-FFF2-40B4-BE49-F238E27FC236}">
                <a16:creationId xmlns:a16="http://schemas.microsoft.com/office/drawing/2014/main" id="{F7579802-C3AB-F1C5-1FD9-622932BEBF3B}"/>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D3170DD-0939-301C-ACC1-205F10E6B618}"/>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25852332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E2A319-D78F-8B7F-D226-B72140711F0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2EB62DB-B121-EF74-07F8-11FB75ACBD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73CE85B-08D8-7925-D1CC-DF9583BF5B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189B2FD-A61E-7A1F-09DC-527C896B4637}"/>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6" name="Tijdelijke aanduiding voor voettekst 5">
            <a:extLst>
              <a:ext uri="{FF2B5EF4-FFF2-40B4-BE49-F238E27FC236}">
                <a16:creationId xmlns:a16="http://schemas.microsoft.com/office/drawing/2014/main" id="{864F6BE5-EF4D-1178-B220-6492270E0B7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707416F-5851-477F-F17F-F81FF3B037F0}"/>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3277374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E2783-6D4D-CD4C-1094-53D69AB51E8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B218D0-FA5B-DC7D-19F2-C050CDBAAE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17EBC57-13E6-5074-D545-DE2A6A15D0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1807D83-A746-417E-4926-9181C5FD07AF}"/>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6" name="Tijdelijke aanduiding voor voettekst 5">
            <a:extLst>
              <a:ext uri="{FF2B5EF4-FFF2-40B4-BE49-F238E27FC236}">
                <a16:creationId xmlns:a16="http://schemas.microsoft.com/office/drawing/2014/main" id="{081E64EF-8BE9-9534-DF74-2A487249C9A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B6B6698-49F9-8967-0080-8290A7E87AC1}"/>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7291382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296D1A-432F-C213-2D7E-22EC9486249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F0F1B68-4E7C-286A-F115-BA6371DE932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6A80705-648C-147C-B221-F42F356FF663}"/>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344A3522-8018-3D8C-F158-290FFEA4324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E2ECF34-4FA2-BEBE-B499-8B799A39B044}"/>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4790711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7080AC1-1ACE-C2B2-2188-DBACEE24223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8BCCB26-F41B-9823-69EA-802F867EB01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2416E2B-08AE-EFC7-C77D-16F3526CE87D}"/>
              </a:ext>
            </a:extLst>
          </p:cNvPr>
          <p:cNvSpPr>
            <a:spLocks noGrp="1"/>
          </p:cNvSpPr>
          <p:nvPr>
            <p:ph type="dt" sz="half" idx="10"/>
          </p:nvPr>
        </p:nvSpPr>
        <p:spPr/>
        <p:txBody>
          <a:bodyPr/>
          <a:lstStyle/>
          <a:p>
            <a:fld id="{4096DB24-8413-442A-9AD5-91AF2A6ADB3A}"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4B083321-CB92-7155-A4D0-D4DA1144509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373AC2-4ED6-C359-FA6F-65162AD9FAD8}"/>
              </a:ext>
            </a:extLst>
          </p:cNvPr>
          <p:cNvSpPr>
            <a:spLocks noGrp="1"/>
          </p:cNvSpPr>
          <p:nvPr>
            <p:ph type="sldNum" sz="quarter" idx="12"/>
          </p:nvPr>
        </p:nvSpPr>
        <p:spPr/>
        <p:txBody>
          <a:bodyPr/>
          <a:lstStyle/>
          <a:p>
            <a:fld id="{1C96FD49-752E-4B59-8BF2-56EE66B324E2}" type="slidenum">
              <a:rPr lang="nl-NL" smtClean="0"/>
              <a:t>‹nr.›</a:t>
            </a:fld>
            <a:endParaRPr lang="nl-NL"/>
          </a:p>
        </p:txBody>
      </p:sp>
    </p:spTree>
    <p:extLst>
      <p:ext uri="{BB962C8B-B14F-4D97-AF65-F5344CB8AC3E}">
        <p14:creationId xmlns:p14="http://schemas.microsoft.com/office/powerpoint/2010/main" val="2286321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912824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8" r:id="rId3"/>
    <p:sldLayoutId id="2147483661" r:id="rId4"/>
    <p:sldLayoutId id="2147483684" r:id="rId5"/>
    <p:sldLayoutId id="2147483687" r:id="rId6"/>
    <p:sldLayoutId id="2147483666" r:id="rId7"/>
    <p:sldLayoutId id="2147483685" r:id="rId8"/>
    <p:sldLayoutId id="2147483688" r:id="rId9"/>
    <p:sldLayoutId id="2147483689" r:id="rId10"/>
    <p:sldLayoutId id="2147483686" r:id="rId11"/>
    <p:sldLayoutId id="2147483669" r:id="rId12"/>
    <p:sldLayoutId id="2147483665" r:id="rId13"/>
    <p:sldLayoutId id="2147483650" r:id="rId14"/>
    <p:sldLayoutId id="2147483667" r:id="rId15"/>
    <p:sldLayoutId id="2147483654" r:id="rId16"/>
    <p:sldLayoutId id="2147483668" r:id="rId17"/>
    <p:sldLayoutId id="2147483670" r:id="rId18"/>
    <p:sldLayoutId id="2147483662" r:id="rId19"/>
    <p:sldLayoutId id="2147483663" r:id="rId20"/>
    <p:sldLayoutId id="2147483651" r:id="rId21"/>
    <p:sldLayoutId id="2147483657" r:id="rId22"/>
    <p:sldLayoutId id="2147483703" r:id="rId23"/>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F94A7D0-9AEB-4998-880A-80A00C84FB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CFEDA46-296C-35A2-4C06-E5F22EF618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11F8194-1576-8BA0-51D3-DF79E04FD0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677817-56BF-4972-AEEE-B9632B9F84C3}"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5AE8B149-BEC6-9C7B-052E-B677B4E509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2FB6C7C3-C474-0437-121A-4C0CA1F1EA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1059DB-A547-4EEC-8A31-F976F974640D}" type="slidenum">
              <a:rPr lang="nl-NL" smtClean="0"/>
              <a:t>‹nr.›</a:t>
            </a:fld>
            <a:endParaRPr lang="nl-NL"/>
          </a:p>
        </p:txBody>
      </p:sp>
    </p:spTree>
    <p:extLst>
      <p:ext uri="{BB962C8B-B14F-4D97-AF65-F5344CB8AC3E}">
        <p14:creationId xmlns:p14="http://schemas.microsoft.com/office/powerpoint/2010/main" val="384951121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9943A28-E51F-D2F9-9B21-F277AF6F38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23BC6B14-17DD-3F0D-0C4C-4587ECB421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4099D2-FD3D-8D75-DF9A-AEC8B06144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96DB24-8413-442A-9AD5-91AF2A6ADB3A}" type="datetimeFigureOut">
              <a:rPr lang="nl-NL" smtClean="0"/>
              <a:t>4-2-2026</a:t>
            </a:fld>
            <a:endParaRPr lang="nl-NL"/>
          </a:p>
        </p:txBody>
      </p:sp>
      <p:sp>
        <p:nvSpPr>
          <p:cNvPr id="5" name="Tijdelijke aanduiding voor voettekst 4">
            <a:extLst>
              <a:ext uri="{FF2B5EF4-FFF2-40B4-BE49-F238E27FC236}">
                <a16:creationId xmlns:a16="http://schemas.microsoft.com/office/drawing/2014/main" id="{7D78FFC3-F104-0DA0-3B16-566D8C2768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3E5B4B61-DF93-C116-9C21-49A0BC9E8E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96FD49-752E-4B59-8BF2-56EE66B324E2}" type="slidenum">
              <a:rPr lang="nl-NL" smtClean="0"/>
              <a:t>‹nr.›</a:t>
            </a:fld>
            <a:endParaRPr lang="nl-NL"/>
          </a:p>
        </p:txBody>
      </p:sp>
    </p:spTree>
    <p:extLst>
      <p:ext uri="{BB962C8B-B14F-4D97-AF65-F5344CB8AC3E}">
        <p14:creationId xmlns:p14="http://schemas.microsoft.com/office/powerpoint/2010/main" val="65352886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8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7.png"/><Relationship Id="rId7"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4.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7.png"/><Relationship Id="rId7" Type="http://schemas.openxmlformats.org/officeDocument/2006/relationships/image" Target="../media/image38.sv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29.svg"/><Relationship Id="rId10" Type="http://schemas.openxmlformats.org/officeDocument/2006/relationships/image" Target="../media/image41.png"/><Relationship Id="rId4" Type="http://schemas.openxmlformats.org/officeDocument/2006/relationships/image" Target="../media/image28.png"/><Relationship Id="rId9" Type="http://schemas.openxmlformats.org/officeDocument/2006/relationships/image" Target="../media/image40.sv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188644D-9522-4ED5-E9AA-7D1988F0F3C8}"/>
              </a:ext>
            </a:extLst>
          </p:cNvPr>
          <p:cNvSpPr>
            <a:spLocks noGrp="1"/>
          </p:cNvSpPr>
          <p:nvPr>
            <p:ph type="subTitle" idx="1"/>
          </p:nvPr>
        </p:nvSpPr>
        <p:spPr>
          <a:xfrm>
            <a:off x="1248697" y="4936923"/>
            <a:ext cx="9144000" cy="779461"/>
          </a:xfrm>
        </p:spPr>
        <p:txBody>
          <a:bodyPr lIns="91440" tIns="45720" rIns="91440" bIns="45720" anchor="t"/>
          <a:lstStyle/>
          <a:p>
            <a:r>
              <a:rPr lang="en-US" dirty="0"/>
              <a:t>Grote </a:t>
            </a:r>
            <a:r>
              <a:rPr lang="en-US" dirty="0" err="1"/>
              <a:t>stedenoverleg</a:t>
            </a:r>
            <a:r>
              <a:rPr lang="en-US" dirty="0"/>
              <a:t> – </a:t>
            </a:r>
            <a:r>
              <a:rPr lang="en-US" dirty="0" err="1"/>
              <a:t>ondernemingsraden</a:t>
            </a:r>
            <a:r>
              <a:rPr lang="en-US" dirty="0"/>
              <a:t> – 26 </a:t>
            </a:r>
            <a:r>
              <a:rPr lang="en-US" dirty="0" err="1"/>
              <a:t>januari</a:t>
            </a:r>
            <a:r>
              <a:rPr lang="en-US" dirty="0"/>
              <a:t> 2026</a:t>
            </a:r>
          </a:p>
        </p:txBody>
      </p:sp>
      <p:sp>
        <p:nvSpPr>
          <p:cNvPr id="3" name="Title 2">
            <a:extLst>
              <a:ext uri="{FF2B5EF4-FFF2-40B4-BE49-F238E27FC236}">
                <a16:creationId xmlns:a16="http://schemas.microsoft.com/office/drawing/2014/main" id="{9D499EC3-F367-6637-0C5F-80C4BA33B769}"/>
              </a:ext>
            </a:extLst>
          </p:cNvPr>
          <p:cNvSpPr>
            <a:spLocks noGrp="1"/>
          </p:cNvSpPr>
          <p:nvPr>
            <p:ph type="ctrTitle"/>
          </p:nvPr>
        </p:nvSpPr>
        <p:spPr/>
        <p:txBody>
          <a:bodyPr lIns="91440" tIns="45720" rIns="91440" bIns="45720" anchor="b"/>
          <a:lstStyle/>
          <a:p>
            <a:r>
              <a:rPr lang="en-US" dirty="0"/>
              <a:t>Regie </a:t>
            </a:r>
            <a:r>
              <a:rPr lang="en-US" dirty="0" err="1"/>
              <a:t>nemen</a:t>
            </a:r>
            <a:r>
              <a:rPr lang="en-US" dirty="0"/>
              <a:t> </a:t>
            </a:r>
          </a:p>
        </p:txBody>
      </p:sp>
      <p:sp>
        <p:nvSpPr>
          <p:cNvPr id="4" name="Text Placeholder 3">
            <a:extLst>
              <a:ext uri="{FF2B5EF4-FFF2-40B4-BE49-F238E27FC236}">
                <a16:creationId xmlns:a16="http://schemas.microsoft.com/office/drawing/2014/main" id="{542DA1F5-9398-E14A-7E0D-F4AAE92B41B1}"/>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821149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F0089-F65D-9B60-4090-8C7C07F02529}"/>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5F88605B-5A7F-D11B-CA4F-3324AA4871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 name="Groep 4">
            <a:extLst>
              <a:ext uri="{FF2B5EF4-FFF2-40B4-BE49-F238E27FC236}">
                <a16:creationId xmlns:a16="http://schemas.microsoft.com/office/drawing/2014/main" id="{D9922E96-B6E5-3AE6-7F52-31AAC0402630}"/>
              </a:ext>
            </a:extLst>
          </p:cNvPr>
          <p:cNvGrpSpPr/>
          <p:nvPr/>
        </p:nvGrpSpPr>
        <p:grpSpPr>
          <a:xfrm>
            <a:off x="9233940" y="149902"/>
            <a:ext cx="2698230" cy="3013023"/>
            <a:chOff x="9233940" y="149902"/>
            <a:chExt cx="2698230" cy="3013023"/>
          </a:xfrm>
        </p:grpSpPr>
        <p:sp>
          <p:nvSpPr>
            <p:cNvPr id="4" name="Rechthoek 3">
              <a:extLst>
                <a:ext uri="{FF2B5EF4-FFF2-40B4-BE49-F238E27FC236}">
                  <a16:creationId xmlns:a16="http://schemas.microsoft.com/office/drawing/2014/main" id="{7CABACB4-C217-263E-329B-3AFFC830914B}"/>
                </a:ext>
              </a:extLst>
            </p:cNvPr>
            <p:cNvSpPr/>
            <p:nvPr/>
          </p:nvSpPr>
          <p:spPr>
            <a:xfrm>
              <a:off x="9233940" y="149902"/>
              <a:ext cx="2698230" cy="3013023"/>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xtBox 13">
              <a:extLst>
                <a:ext uri="{FF2B5EF4-FFF2-40B4-BE49-F238E27FC236}">
                  <a16:creationId xmlns:a16="http://schemas.microsoft.com/office/drawing/2014/main" id="{65768387-4E5B-6023-B425-3F741C4C22E5}"/>
                </a:ext>
              </a:extLst>
            </p:cNvPr>
            <p:cNvSpPr txBox="1"/>
            <p:nvPr/>
          </p:nvSpPr>
          <p:spPr>
            <a:xfrm>
              <a:off x="9368852" y="463172"/>
              <a:ext cx="2563318" cy="2387833"/>
            </a:xfrm>
            <a:prstGeom prst="rect">
              <a:avLst/>
            </a:prstGeom>
          </p:spPr>
          <p:txBody>
            <a:bodyPr wrap="square" lIns="0" tIns="0" rIns="0" bIns="0" rtlCol="0" anchor="t">
              <a:spAutoFit/>
            </a:bodyPr>
            <a:lstStyle/>
            <a:p>
              <a:pPr marL="285750" indent="-285750">
                <a:lnSpc>
                  <a:spcPts val="2745"/>
                </a:lnSpc>
                <a:buFont typeface="Arial" panose="020B0604020202020204" pitchFamily="34" charset="0"/>
                <a:buChar char="•"/>
              </a:pPr>
              <a:r>
                <a:rPr lang="en-US" sz="1600" b="1" dirty="0">
                  <a:solidFill>
                    <a:schemeClr val="bg1"/>
                  </a:solidFill>
                  <a:latin typeface="Montserrat Bold"/>
                  <a:ea typeface="Montserrat Bold"/>
                  <a:cs typeface="Montserrat Bold"/>
                  <a:sym typeface="Montserrat Bold"/>
                </a:rPr>
                <a:t>51 </a:t>
              </a:r>
              <a:r>
                <a:rPr lang="en-US" sz="1600" b="1" dirty="0" err="1">
                  <a:solidFill>
                    <a:schemeClr val="bg1"/>
                  </a:solidFill>
                  <a:latin typeface="Montserrat Bold"/>
                  <a:ea typeface="Montserrat Bold"/>
                  <a:cs typeface="Montserrat Bold"/>
                  <a:sym typeface="Montserrat Bold"/>
                </a:rPr>
                <a:t>scholen</a:t>
              </a:r>
              <a:endParaRPr lang="en-US" sz="1600" b="1" dirty="0">
                <a:solidFill>
                  <a:schemeClr val="bg1"/>
                </a:solidFill>
                <a:latin typeface="Montserrat Bold"/>
                <a:ea typeface="Montserrat Bold"/>
                <a:cs typeface="Montserrat Bold"/>
                <a:sym typeface="Montserrat Bold"/>
              </a:endParaRPr>
            </a:p>
            <a:p>
              <a:pPr marL="285750" indent="-285750">
                <a:lnSpc>
                  <a:spcPts val="2745"/>
                </a:lnSpc>
                <a:buFont typeface="Arial" panose="020B0604020202020204" pitchFamily="34" charset="0"/>
                <a:buChar char="•"/>
              </a:pPr>
              <a:r>
                <a:rPr lang="en-US" sz="1600" b="1" dirty="0">
                  <a:solidFill>
                    <a:schemeClr val="bg1"/>
                  </a:solidFill>
                  <a:latin typeface="Montserrat Bold"/>
                  <a:ea typeface="Montserrat Bold"/>
                  <a:cs typeface="Montserrat Bold"/>
                  <a:sym typeface="Montserrat Bold"/>
                </a:rPr>
                <a:t>103 </a:t>
              </a:r>
              <a:r>
                <a:rPr lang="en-US" sz="1600" b="1" dirty="0" err="1">
                  <a:solidFill>
                    <a:schemeClr val="bg1"/>
                  </a:solidFill>
                  <a:latin typeface="Montserrat Bold"/>
                  <a:ea typeface="Montserrat Bold"/>
                  <a:cs typeface="Montserrat Bold"/>
                  <a:sym typeface="Montserrat Bold"/>
                </a:rPr>
                <a:t>bestuurders</a:t>
              </a:r>
              <a:r>
                <a:rPr lang="en-US" sz="1600" b="1" dirty="0">
                  <a:solidFill>
                    <a:schemeClr val="bg1"/>
                  </a:solidFill>
                  <a:latin typeface="Montserrat Bold"/>
                  <a:ea typeface="Montserrat Bold"/>
                  <a:cs typeface="Montserrat Bold"/>
                  <a:sym typeface="Montserrat Bold"/>
                </a:rPr>
                <a:t> </a:t>
              </a:r>
            </a:p>
            <a:p>
              <a:pPr marL="285750" indent="-285750">
                <a:lnSpc>
                  <a:spcPts val="2745"/>
                </a:lnSpc>
                <a:buFont typeface="Arial" panose="020B0604020202020204" pitchFamily="34" charset="0"/>
                <a:buChar char="•"/>
              </a:pPr>
              <a:r>
                <a:rPr lang="en-US" sz="1600" b="1" dirty="0">
                  <a:solidFill>
                    <a:schemeClr val="bg1"/>
                  </a:solidFill>
                  <a:latin typeface="Montserrat Bold"/>
                  <a:ea typeface="Montserrat Bold"/>
                  <a:cs typeface="Montserrat Bold"/>
                  <a:sym typeface="Montserrat Bold"/>
                </a:rPr>
                <a:t>680 </a:t>
              </a:r>
              <a:r>
                <a:rPr lang="en-US" sz="1600" b="1" dirty="0" err="1">
                  <a:solidFill>
                    <a:schemeClr val="bg1"/>
                  </a:solidFill>
                  <a:latin typeface="Montserrat Bold"/>
                  <a:ea typeface="Montserrat Bold"/>
                  <a:cs typeface="Montserrat Bold"/>
                  <a:sym typeface="Montserrat Bold"/>
                </a:rPr>
                <a:t>schoollocaties</a:t>
              </a:r>
              <a:endParaRPr lang="en-US" sz="1600" b="1" dirty="0">
                <a:solidFill>
                  <a:schemeClr val="bg1"/>
                </a:solidFill>
                <a:latin typeface="Montserrat Bold"/>
                <a:ea typeface="Montserrat Bold"/>
                <a:cs typeface="Montserrat Bold"/>
                <a:sym typeface="Montserrat Bold"/>
              </a:endParaRPr>
            </a:p>
            <a:p>
              <a:pPr marL="285750" indent="-285750">
                <a:lnSpc>
                  <a:spcPts val="2745"/>
                </a:lnSpc>
                <a:buFont typeface="Arial" panose="020B0604020202020204" pitchFamily="34" charset="0"/>
                <a:buChar char="•"/>
              </a:pPr>
              <a:r>
                <a:rPr lang="en-US" sz="1600" b="1" dirty="0">
                  <a:solidFill>
                    <a:schemeClr val="bg1"/>
                  </a:solidFill>
                  <a:latin typeface="Montserrat Bold"/>
                  <a:ea typeface="Montserrat Bold"/>
                  <a:cs typeface="Montserrat Bold"/>
                  <a:sym typeface="Montserrat Bold"/>
                </a:rPr>
                <a:t>423 </a:t>
              </a:r>
              <a:r>
                <a:rPr lang="en-US" sz="1600" b="1" dirty="0" err="1">
                  <a:solidFill>
                    <a:schemeClr val="bg1"/>
                  </a:solidFill>
                  <a:latin typeface="Montserrat Bold"/>
                  <a:ea typeface="Montserrat Bold"/>
                  <a:cs typeface="Montserrat Bold"/>
                  <a:sym typeface="Montserrat Bold"/>
                </a:rPr>
                <a:t>opleidingen</a:t>
              </a:r>
              <a:endParaRPr lang="en-US" sz="1600" b="1" dirty="0">
                <a:solidFill>
                  <a:schemeClr val="bg1"/>
                </a:solidFill>
                <a:latin typeface="Montserrat Bold"/>
                <a:ea typeface="Montserrat Bold"/>
                <a:cs typeface="Montserrat Bold"/>
                <a:sym typeface="Montserrat Bold"/>
              </a:endParaRPr>
            </a:p>
            <a:p>
              <a:pPr marL="285750" indent="-285750">
                <a:lnSpc>
                  <a:spcPts val="2745"/>
                </a:lnSpc>
                <a:buFont typeface="Arial" panose="020B0604020202020204" pitchFamily="34" charset="0"/>
                <a:buChar char="•"/>
              </a:pPr>
              <a:r>
                <a:rPr lang="en-US" sz="1600" b="1" dirty="0">
                  <a:solidFill>
                    <a:schemeClr val="bg1"/>
                  </a:solidFill>
                  <a:latin typeface="Montserrat Bold"/>
                  <a:ea typeface="Montserrat Bold"/>
                  <a:cs typeface="Montserrat Bold"/>
                  <a:sym typeface="Montserrat Bold"/>
                </a:rPr>
                <a:t>467.000 </a:t>
              </a:r>
              <a:r>
                <a:rPr lang="en-US" sz="1600" b="1" dirty="0" err="1">
                  <a:solidFill>
                    <a:schemeClr val="bg1"/>
                  </a:solidFill>
                  <a:latin typeface="Montserrat Bold"/>
                  <a:ea typeface="Montserrat Bold"/>
                  <a:cs typeface="Montserrat Bold"/>
                  <a:sym typeface="Montserrat Bold"/>
                </a:rPr>
                <a:t>studenten</a:t>
              </a:r>
              <a:endParaRPr lang="en-US" sz="1600" b="1" dirty="0">
                <a:solidFill>
                  <a:schemeClr val="bg1"/>
                </a:solidFill>
                <a:latin typeface="Montserrat Bold"/>
                <a:ea typeface="Montserrat Bold"/>
                <a:cs typeface="Montserrat Bold"/>
                <a:sym typeface="Montserrat Bold"/>
              </a:endParaRPr>
            </a:p>
            <a:p>
              <a:pPr marL="285750" indent="-285750">
                <a:lnSpc>
                  <a:spcPts val="2745"/>
                </a:lnSpc>
                <a:buFont typeface="Arial" panose="020B0604020202020204" pitchFamily="34" charset="0"/>
                <a:buChar char="•"/>
              </a:pPr>
              <a:r>
                <a:rPr lang="en-US" sz="1600" b="1" dirty="0">
                  <a:solidFill>
                    <a:schemeClr val="bg1"/>
                  </a:solidFill>
                  <a:latin typeface="Montserrat Bold"/>
                  <a:ea typeface="Montserrat Bold"/>
                  <a:cs typeface="Montserrat Bold"/>
                  <a:sym typeface="Montserrat Bold"/>
                </a:rPr>
                <a:t>48.250 </a:t>
              </a:r>
              <a:r>
                <a:rPr lang="en-US" sz="1600" b="1" dirty="0" err="1">
                  <a:solidFill>
                    <a:schemeClr val="bg1"/>
                  </a:solidFill>
                  <a:latin typeface="Montserrat Bold"/>
                  <a:ea typeface="Montserrat Bold"/>
                  <a:cs typeface="Montserrat Bold"/>
                  <a:sym typeface="Montserrat Bold"/>
                </a:rPr>
                <a:t>fte’s</a:t>
              </a:r>
              <a:endParaRPr lang="en-US" sz="1600" b="1" dirty="0">
                <a:solidFill>
                  <a:schemeClr val="bg1"/>
                </a:solidFill>
                <a:latin typeface="Montserrat Bold"/>
                <a:ea typeface="Montserrat Bold"/>
                <a:cs typeface="Montserrat Bold"/>
                <a:sym typeface="Montserrat Bold"/>
              </a:endParaRPr>
            </a:p>
            <a:p>
              <a:pPr marL="285750" indent="-285750">
                <a:lnSpc>
                  <a:spcPts val="2745"/>
                </a:lnSpc>
                <a:buFont typeface="Arial" panose="020B0604020202020204" pitchFamily="34" charset="0"/>
                <a:buChar char="•"/>
              </a:pPr>
              <a:r>
                <a:rPr lang="en-US" sz="1600" b="1" dirty="0">
                  <a:solidFill>
                    <a:schemeClr val="bg1"/>
                  </a:solidFill>
                  <a:latin typeface="Montserrat Bold"/>
                  <a:ea typeface="Montserrat Bold"/>
                  <a:cs typeface="Montserrat Bold"/>
                  <a:sym typeface="Montserrat Bold"/>
                </a:rPr>
                <a:t>1 </a:t>
              </a:r>
              <a:r>
                <a:rPr lang="en-US" sz="1600" b="1" dirty="0" err="1">
                  <a:solidFill>
                    <a:schemeClr val="bg1"/>
                  </a:solidFill>
                  <a:latin typeface="Montserrat Bold"/>
                  <a:ea typeface="Montserrat Bold"/>
                  <a:cs typeface="Montserrat Bold"/>
                  <a:sym typeface="Montserrat Bold"/>
                </a:rPr>
                <a:t>werkorganisatie</a:t>
              </a:r>
              <a:endParaRPr lang="en-US" sz="1600" b="1" dirty="0">
                <a:solidFill>
                  <a:schemeClr val="bg1"/>
                </a:solidFill>
                <a:latin typeface="Montserrat Bold"/>
                <a:ea typeface="Montserrat Bold"/>
                <a:cs typeface="Montserrat Bold"/>
                <a:sym typeface="Montserrat Bold"/>
              </a:endParaRPr>
            </a:p>
          </p:txBody>
        </p:sp>
      </p:grpSp>
    </p:spTree>
    <p:extLst>
      <p:ext uri="{BB962C8B-B14F-4D97-AF65-F5344CB8AC3E}">
        <p14:creationId xmlns:p14="http://schemas.microsoft.com/office/powerpoint/2010/main" val="66265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48F1FC9-AE20-2FE4-E739-F47912B511A3}"/>
              </a:ext>
            </a:extLst>
          </p:cNvPr>
          <p:cNvSpPr>
            <a:spLocks noGrp="1"/>
          </p:cNvSpPr>
          <p:nvPr>
            <p:ph type="title"/>
          </p:nvPr>
        </p:nvSpPr>
        <p:spPr>
          <a:xfrm>
            <a:off x="4584701" y="681045"/>
            <a:ext cx="7458910" cy="1027439"/>
          </a:xfrm>
        </p:spPr>
        <p:txBody>
          <a:bodyPr>
            <a:normAutofit/>
          </a:bodyPr>
          <a:lstStyle/>
          <a:p>
            <a:r>
              <a:rPr lang="nl-NL" sz="3400" dirty="0"/>
              <a:t>Regie nemen over </a:t>
            </a:r>
            <a:r>
              <a:rPr lang="nl-NL" sz="3400" dirty="0" err="1"/>
              <a:t>opleidingenporfolio</a:t>
            </a:r>
            <a:br>
              <a:rPr lang="nl-NL" sz="3400" dirty="0"/>
            </a:br>
            <a:r>
              <a:rPr lang="nl-NL" sz="3400" dirty="0"/>
              <a:t> </a:t>
            </a:r>
          </a:p>
        </p:txBody>
      </p:sp>
      <p:pic>
        <p:nvPicPr>
          <p:cNvPr id="3" name="Afbeelding 2" descr="Afbeelding met cirkel, schermopname, Kleurrijkheid, Graphics&#10;&#10;Automatisch gegenereerde beschrijving">
            <a:extLst>
              <a:ext uri="{FF2B5EF4-FFF2-40B4-BE49-F238E27FC236}">
                <a16:creationId xmlns:a16="http://schemas.microsoft.com/office/drawing/2014/main" id="{08234E97-83A9-73CA-D77E-866568791366}"/>
              </a:ext>
            </a:extLst>
          </p:cNvPr>
          <p:cNvPicPr>
            <a:picLocks noChangeAspect="1"/>
          </p:cNvPicPr>
          <p:nvPr/>
        </p:nvPicPr>
        <p:blipFill>
          <a:blip r:embed="rId3">
            <a:extLst>
              <a:ext uri="{28A0092B-C50C-407E-A947-70E740481C1C}">
                <a14:useLocalDpi xmlns:a14="http://schemas.microsoft.com/office/drawing/2010/main" val="0"/>
              </a:ext>
            </a:extLst>
          </a:blip>
          <a:srcRect l="20414" r="18105"/>
          <a:stretch>
            <a:fillRect/>
          </a:stretch>
        </p:blipFill>
        <p:spPr>
          <a:xfrm>
            <a:off x="20" y="10"/>
            <a:ext cx="4216380" cy="6857990"/>
          </a:xfrm>
          <a:prstGeom prst="rect">
            <a:avLst/>
          </a:prstGeom>
          <a:noFill/>
        </p:spPr>
      </p:pic>
      <p:sp>
        <p:nvSpPr>
          <p:cNvPr id="7" name="Tijdelijke aanduiding voor inhoud 6">
            <a:extLst>
              <a:ext uri="{FF2B5EF4-FFF2-40B4-BE49-F238E27FC236}">
                <a16:creationId xmlns:a16="http://schemas.microsoft.com/office/drawing/2014/main" id="{18618BFB-E31C-D6DE-B125-EAAF6B0BEFD3}"/>
              </a:ext>
            </a:extLst>
          </p:cNvPr>
          <p:cNvSpPr>
            <a:spLocks noGrp="1"/>
          </p:cNvSpPr>
          <p:nvPr>
            <p:ph idx="11"/>
          </p:nvPr>
        </p:nvSpPr>
        <p:spPr>
          <a:xfrm>
            <a:off x="4584701" y="1937084"/>
            <a:ext cx="7175499" cy="4456181"/>
          </a:xfrm>
        </p:spPr>
        <p:txBody>
          <a:bodyPr>
            <a:normAutofit/>
          </a:bodyPr>
          <a:lstStyle/>
          <a:p>
            <a:pPr marL="0" indent="0">
              <a:buNone/>
            </a:pPr>
            <a:r>
              <a:rPr lang="nl-NL" sz="2400" dirty="0"/>
              <a:t>Doel: “Een voorstel voor </a:t>
            </a:r>
            <a:r>
              <a:rPr lang="nl-NL" sz="2400" u="sng" dirty="0"/>
              <a:t>de thema’s </a:t>
            </a:r>
            <a:r>
              <a:rPr lang="nl-NL" sz="2400" dirty="0"/>
              <a:t>en </a:t>
            </a:r>
            <a:r>
              <a:rPr lang="nl-NL" sz="2400" u="sng" dirty="0"/>
              <a:t>de wijze waarop</a:t>
            </a:r>
            <a:r>
              <a:rPr lang="nl-NL" sz="2400" dirty="0"/>
              <a:t> leden gezamenlijk de verantwoordelijkheid nemen, en waarin duidelijke </a:t>
            </a:r>
            <a:r>
              <a:rPr lang="nl-NL" sz="2400" u="sng" dirty="0"/>
              <a:t>afspraken</a:t>
            </a:r>
            <a:r>
              <a:rPr lang="nl-NL" sz="2400" dirty="0"/>
              <a:t> zijn over wat dit concreet betekent voor het </a:t>
            </a:r>
            <a:r>
              <a:rPr lang="nl-NL" sz="2400" u="sng" dirty="0"/>
              <a:t>handelen</a:t>
            </a:r>
            <a:r>
              <a:rPr lang="nl-NL" sz="2400" dirty="0"/>
              <a:t> van afzonderlijke scholen als van het collectief van scholen in MBO Raad verband”.</a:t>
            </a:r>
          </a:p>
          <a:p>
            <a:pPr marL="0" indent="0">
              <a:buNone/>
            </a:pPr>
            <a:endParaRPr lang="nl-NL" sz="2400" dirty="0"/>
          </a:p>
          <a:p>
            <a:pPr marL="0" indent="0">
              <a:buNone/>
            </a:pPr>
            <a:r>
              <a:rPr lang="nl-NL" sz="2400" u="sng" dirty="0"/>
              <a:t>Concreet</a:t>
            </a:r>
            <a:r>
              <a:rPr lang="nl-NL" sz="2400" dirty="0"/>
              <a:t> toegepast op het opleidingenportfolio</a:t>
            </a:r>
          </a:p>
          <a:p>
            <a:pPr marL="0" indent="0">
              <a:buNone/>
            </a:pPr>
            <a:r>
              <a:rPr lang="nl-NL" sz="1100" i="1" dirty="0"/>
              <a:t>Ledenraadpleging 19 juni</a:t>
            </a:r>
          </a:p>
        </p:txBody>
      </p:sp>
    </p:spTree>
    <p:extLst>
      <p:ext uri="{BB962C8B-B14F-4D97-AF65-F5344CB8AC3E}">
        <p14:creationId xmlns:p14="http://schemas.microsoft.com/office/powerpoint/2010/main" val="3319743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90073-7BAF-16C8-65AF-97D4F964C843}"/>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AA90D469-7B19-D7CE-E71E-2BA44F547810}"/>
              </a:ext>
            </a:extLst>
          </p:cNvPr>
          <p:cNvSpPr>
            <a:spLocks noGrp="1"/>
          </p:cNvSpPr>
          <p:nvPr>
            <p:ph type="title"/>
          </p:nvPr>
        </p:nvSpPr>
        <p:spPr>
          <a:xfrm>
            <a:off x="3356811" y="647591"/>
            <a:ext cx="8403390" cy="1404233"/>
          </a:xfrm>
        </p:spPr>
        <p:txBody>
          <a:bodyPr/>
          <a:lstStyle/>
          <a:p>
            <a:r>
              <a:rPr lang="nl-NL" dirty="0"/>
              <a:t>Aanleiding 1: Krimp</a:t>
            </a:r>
          </a:p>
        </p:txBody>
      </p:sp>
      <p:pic>
        <p:nvPicPr>
          <p:cNvPr id="12" name="Afbeelding 11" descr="Afbeelding met clipart, Graphics, tekenfilm, kunst&#10;&#10;Automatisch gegenereerde beschrijving">
            <a:extLst>
              <a:ext uri="{FF2B5EF4-FFF2-40B4-BE49-F238E27FC236}">
                <a16:creationId xmlns:a16="http://schemas.microsoft.com/office/drawing/2014/main" id="{8F69CAF1-399C-C287-5F71-C431BE8AAE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799" y="359124"/>
            <a:ext cx="2705352" cy="2705352"/>
          </a:xfrm>
          <a:prstGeom prst="rect">
            <a:avLst/>
          </a:prstGeom>
        </p:spPr>
      </p:pic>
      <p:pic>
        <p:nvPicPr>
          <p:cNvPr id="2" name="Tijdelijke aanduiding voor inhoud 1">
            <a:extLst>
              <a:ext uri="{FF2B5EF4-FFF2-40B4-BE49-F238E27FC236}">
                <a16:creationId xmlns:a16="http://schemas.microsoft.com/office/drawing/2014/main" id="{EB9EEB40-9AFD-9F67-3655-B88720351A55}"/>
              </a:ext>
            </a:extLst>
          </p:cNvPr>
          <p:cNvPicPr>
            <a:picLocks noGrp="1"/>
          </p:cNvPicPr>
          <p:nvPr>
            <p:ph idx="11"/>
          </p:nvPr>
        </p:nvPicPr>
        <p:blipFill>
          <a:blip r:embed="rId4" cstate="print"/>
          <a:stretch>
            <a:fillRect/>
          </a:stretch>
        </p:blipFill>
        <p:spPr>
          <a:xfrm>
            <a:off x="4883139" y="2570183"/>
            <a:ext cx="5014384" cy="3760788"/>
          </a:xfrm>
          <a:prstGeom prst="rect">
            <a:avLst/>
          </a:prstGeom>
        </p:spPr>
      </p:pic>
    </p:spTree>
    <p:extLst>
      <p:ext uri="{BB962C8B-B14F-4D97-AF65-F5344CB8AC3E}">
        <p14:creationId xmlns:p14="http://schemas.microsoft.com/office/powerpoint/2010/main" val="3442363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p:cNvPicPr>
          <p:nvPr>
            <p:ph/>
          </p:nvPr>
        </p:nvPicPr>
        <p:blipFill>
          <a:blip r:embed="rId2" cstate="print"/>
          <a:stretch>
            <a:fillRect/>
          </a:stretch>
        </p:blipFill>
        <p:spPr>
          <a:xfrm>
            <a:off x="152400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EC6C0-F432-404A-DED7-A3FD2FA15685}"/>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22682696-5CBD-ABCD-BBB8-EAF2285973E4}"/>
              </a:ext>
            </a:extLst>
          </p:cNvPr>
          <p:cNvSpPr>
            <a:spLocks noGrp="1"/>
          </p:cNvSpPr>
          <p:nvPr>
            <p:ph type="title"/>
          </p:nvPr>
        </p:nvSpPr>
        <p:spPr>
          <a:xfrm>
            <a:off x="3356811" y="359125"/>
            <a:ext cx="8403390" cy="820139"/>
          </a:xfrm>
        </p:spPr>
        <p:txBody>
          <a:bodyPr/>
          <a:lstStyle/>
          <a:p>
            <a:r>
              <a:rPr lang="nl-NL" dirty="0"/>
              <a:t>Aanleiding: vervolg</a:t>
            </a:r>
          </a:p>
        </p:txBody>
      </p:sp>
      <p:pic>
        <p:nvPicPr>
          <p:cNvPr id="12" name="Afbeelding 11" descr="Afbeelding met clipart, Graphics, tekenfilm, kunst&#10;&#10;Automatisch gegenereerde beschrijving">
            <a:extLst>
              <a:ext uri="{FF2B5EF4-FFF2-40B4-BE49-F238E27FC236}">
                <a16:creationId xmlns:a16="http://schemas.microsoft.com/office/drawing/2014/main" id="{35B88B82-83E9-14A4-EEF2-C5360F5AB2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799" y="359124"/>
            <a:ext cx="2705352" cy="2705352"/>
          </a:xfrm>
          <a:prstGeom prst="rect">
            <a:avLst/>
          </a:prstGeom>
        </p:spPr>
      </p:pic>
      <p:pic>
        <p:nvPicPr>
          <p:cNvPr id="2" name="Tijdelijke aanduiding voor inhoud 1">
            <a:extLst>
              <a:ext uri="{FF2B5EF4-FFF2-40B4-BE49-F238E27FC236}">
                <a16:creationId xmlns:a16="http://schemas.microsoft.com/office/drawing/2014/main" id="{B0FA12FD-966B-A106-449F-0FBEE3F003D3}"/>
              </a:ext>
            </a:extLst>
          </p:cNvPr>
          <p:cNvPicPr>
            <a:picLocks noGrp="1"/>
          </p:cNvPicPr>
          <p:nvPr>
            <p:ph idx="11"/>
          </p:nvPr>
        </p:nvPicPr>
        <p:blipFill>
          <a:blip r:embed="rId4" cstate="print"/>
          <a:stretch>
            <a:fillRect/>
          </a:stretch>
        </p:blipFill>
        <p:spPr>
          <a:xfrm>
            <a:off x="1037675" y="3369399"/>
            <a:ext cx="3390901" cy="3151278"/>
          </a:xfrm>
          <a:prstGeom prst="rect">
            <a:avLst/>
          </a:prstGeom>
        </p:spPr>
      </p:pic>
      <p:pic>
        <p:nvPicPr>
          <p:cNvPr id="3" name="Afbeelding 2">
            <a:extLst>
              <a:ext uri="{FF2B5EF4-FFF2-40B4-BE49-F238E27FC236}">
                <a16:creationId xmlns:a16="http://schemas.microsoft.com/office/drawing/2014/main" id="{2966B828-094A-A13E-19DA-DE7BD8442E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3347" y="907038"/>
            <a:ext cx="4863007" cy="2734587"/>
          </a:xfrm>
          <a:prstGeom prst="rect">
            <a:avLst/>
          </a:prstGeom>
        </p:spPr>
      </p:pic>
      <p:pic>
        <p:nvPicPr>
          <p:cNvPr id="1026" name="Picture 2">
            <a:extLst>
              <a:ext uri="{FF2B5EF4-FFF2-40B4-BE49-F238E27FC236}">
                <a16:creationId xmlns:a16="http://schemas.microsoft.com/office/drawing/2014/main" id="{B13E6B5B-2CA1-F89C-7CE4-000AD64DA4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5457" y="3592488"/>
            <a:ext cx="3390900" cy="13525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ereniging Hogescholen | Pers">
            <a:extLst>
              <a:ext uri="{FF2B5EF4-FFF2-40B4-BE49-F238E27FC236}">
                <a16:creationId xmlns:a16="http://schemas.microsoft.com/office/drawing/2014/main" id="{71830866-B1B3-644D-0686-5B3DB254DC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74000" y="5168127"/>
            <a:ext cx="2103967" cy="13525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erste Kamer der Staten-Generaal">
            <a:extLst>
              <a:ext uri="{FF2B5EF4-FFF2-40B4-BE49-F238E27FC236}">
                <a16:creationId xmlns:a16="http://schemas.microsoft.com/office/drawing/2014/main" id="{6FC193B5-5E3E-BAEF-84DB-21951D7359C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04865" y="4968102"/>
            <a:ext cx="2943225"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945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502AA-4253-F2D7-35DA-AFCBD6FFC4B4}"/>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A15AD058-9807-93EB-8BCF-473250F667DC}"/>
              </a:ext>
            </a:extLst>
          </p:cNvPr>
          <p:cNvSpPr>
            <a:spLocks noGrp="1"/>
          </p:cNvSpPr>
          <p:nvPr>
            <p:ph type="title"/>
          </p:nvPr>
        </p:nvSpPr>
        <p:spPr>
          <a:xfrm>
            <a:off x="3356811" y="647591"/>
            <a:ext cx="8403390" cy="1404233"/>
          </a:xfrm>
        </p:spPr>
        <p:txBody>
          <a:bodyPr/>
          <a:lstStyle/>
          <a:p>
            <a:r>
              <a:rPr lang="nl-NL" dirty="0"/>
              <a:t>Vooraf …</a:t>
            </a:r>
          </a:p>
        </p:txBody>
      </p:sp>
      <p:sp>
        <p:nvSpPr>
          <p:cNvPr id="7" name="Tijdelijke aanduiding voor inhoud 6">
            <a:extLst>
              <a:ext uri="{FF2B5EF4-FFF2-40B4-BE49-F238E27FC236}">
                <a16:creationId xmlns:a16="http://schemas.microsoft.com/office/drawing/2014/main" id="{12001FEA-F12E-4C50-A79C-907B55A29F86}"/>
              </a:ext>
            </a:extLst>
          </p:cNvPr>
          <p:cNvSpPr>
            <a:spLocks noGrp="1"/>
          </p:cNvSpPr>
          <p:nvPr>
            <p:ph idx="11"/>
          </p:nvPr>
        </p:nvSpPr>
        <p:spPr>
          <a:xfrm>
            <a:off x="3236494" y="1945617"/>
            <a:ext cx="8660865" cy="3761574"/>
          </a:xfrm>
        </p:spPr>
        <p:txBody>
          <a:bodyPr/>
          <a:lstStyle/>
          <a:p>
            <a:pPr marL="0" indent="0">
              <a:buNone/>
            </a:pPr>
            <a:r>
              <a:rPr lang="nl-NL" sz="3600" dirty="0"/>
              <a:t>Het is een veranderkundige opgave! Het gaat om verandering van gedrag en cultuur.</a:t>
            </a:r>
          </a:p>
          <a:p>
            <a:pPr marL="0" indent="0">
              <a:buNone/>
            </a:pPr>
            <a:endParaRPr lang="nl-NL" sz="3600" dirty="0"/>
          </a:p>
          <a:p>
            <a:pPr marL="0" indent="0">
              <a:buNone/>
            </a:pPr>
            <a:r>
              <a:rPr lang="nl-NL" sz="3600" dirty="0"/>
              <a:t>Het vraagt leiderschap: het bestuur voorop en van alle leden. Samen!</a:t>
            </a:r>
          </a:p>
          <a:p>
            <a:pPr marL="0" indent="0">
              <a:buNone/>
            </a:pPr>
            <a:endParaRPr lang="nl-NL" sz="3600" dirty="0"/>
          </a:p>
          <a:p>
            <a:pPr marL="0" indent="0">
              <a:buNone/>
            </a:pPr>
            <a:r>
              <a:rPr lang="nl-NL" sz="3600" dirty="0"/>
              <a:t>Het kost tijd en we starten direct</a:t>
            </a:r>
          </a:p>
        </p:txBody>
      </p:sp>
      <p:pic>
        <p:nvPicPr>
          <p:cNvPr id="12" name="Afbeelding 11" descr="Afbeelding met clipart, Graphics, tekenfilm, kunst&#10;&#10;Automatisch gegenereerde beschrijving">
            <a:extLst>
              <a:ext uri="{FF2B5EF4-FFF2-40B4-BE49-F238E27FC236}">
                <a16:creationId xmlns:a16="http://schemas.microsoft.com/office/drawing/2014/main" id="{D7479C54-3DEF-FD67-B8F8-AC0C265568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799" y="359124"/>
            <a:ext cx="2705352" cy="2705352"/>
          </a:xfrm>
          <a:prstGeom prst="rect">
            <a:avLst/>
          </a:prstGeom>
        </p:spPr>
      </p:pic>
    </p:spTree>
    <p:extLst>
      <p:ext uri="{BB962C8B-B14F-4D97-AF65-F5344CB8AC3E}">
        <p14:creationId xmlns:p14="http://schemas.microsoft.com/office/powerpoint/2010/main" val="645479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B67D2-5F82-B62E-B3E0-556B6DD7CFD8}"/>
            </a:ext>
          </a:extLst>
        </p:cNvPr>
        <p:cNvGrpSpPr/>
        <p:nvPr/>
      </p:nvGrpSpPr>
      <p:grpSpPr>
        <a:xfrm>
          <a:off x="0" y="0"/>
          <a:ext cx="0" cy="0"/>
          <a:chOff x="0" y="0"/>
          <a:chExt cx="0" cy="0"/>
        </a:xfrm>
      </p:grpSpPr>
      <p:pic>
        <p:nvPicPr>
          <p:cNvPr id="5" name="Shape-1">
            <a:extLst>
              <a:ext uri="{FF2B5EF4-FFF2-40B4-BE49-F238E27FC236}">
                <a16:creationId xmlns:a16="http://schemas.microsoft.com/office/drawing/2014/main" id="{7EDA2D9A-C7FB-B35E-8FDA-E431834231A2}"/>
              </a:ext>
            </a:extLst>
          </p:cNvPr>
          <p:cNvPicPr/>
          <p:nvPr/>
        </p:nvPicPr>
        <p:blipFill rotWithShape="1">
          <a:blip r:embed="rId2"/>
          <a:stretch>
            <a:fillRect/>
          </a:stretch>
        </p:blipFill>
        <p:spPr>
          <a:xfrm>
            <a:off x="0" y="-1"/>
            <a:ext cx="12330074" cy="7000407"/>
          </a:xfrm>
          <a:prstGeom prst="rect">
            <a:avLst/>
          </a:prstGeom>
        </p:spPr>
      </p:pic>
      <p:sp>
        <p:nvSpPr>
          <p:cNvPr id="22" name="Rechthoek 21">
            <a:extLst>
              <a:ext uri="{FF2B5EF4-FFF2-40B4-BE49-F238E27FC236}">
                <a16:creationId xmlns:a16="http://schemas.microsoft.com/office/drawing/2014/main" id="{EC9CBF08-34C1-DC61-E028-8BBFA788BEDC}"/>
              </a:ext>
            </a:extLst>
          </p:cNvPr>
          <p:cNvSpPr/>
          <p:nvPr/>
        </p:nvSpPr>
        <p:spPr>
          <a:xfrm>
            <a:off x="6420697" y="229137"/>
            <a:ext cx="4644569" cy="63997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6" name="Tekstvak 25">
            <a:extLst>
              <a:ext uri="{FF2B5EF4-FFF2-40B4-BE49-F238E27FC236}">
                <a16:creationId xmlns:a16="http://schemas.microsoft.com/office/drawing/2014/main" id="{B7849149-C42D-866D-83F3-A754509FE779}"/>
              </a:ext>
            </a:extLst>
          </p:cNvPr>
          <p:cNvSpPr txBox="1"/>
          <p:nvPr/>
        </p:nvSpPr>
        <p:spPr>
          <a:xfrm>
            <a:off x="7015357" y="777575"/>
            <a:ext cx="4049909" cy="461665"/>
          </a:xfrm>
          <a:prstGeom prst="rect">
            <a:avLst/>
          </a:prstGeom>
          <a:noFill/>
        </p:spPr>
        <p:txBody>
          <a:bodyPr wrap="square" rtlCol="0">
            <a:spAutoFit/>
          </a:bodyPr>
          <a:lstStyle/>
          <a:p>
            <a:r>
              <a:rPr lang="nl-NL" sz="2400" b="1" dirty="0">
                <a:solidFill>
                  <a:schemeClr val="accent1"/>
                </a:solidFill>
                <a:latin typeface="Montserrat" panose="00000500000000000000" pitchFamily="2" charset="0"/>
              </a:rPr>
              <a:t>Verenigingsproces</a:t>
            </a:r>
            <a:endParaRPr lang="nl-NL" sz="2800" b="1" dirty="0">
              <a:solidFill>
                <a:schemeClr val="accent4">
                  <a:lumMod val="75000"/>
                </a:schemeClr>
              </a:solidFill>
            </a:endParaRPr>
          </a:p>
        </p:txBody>
      </p:sp>
      <p:pic>
        <p:nvPicPr>
          <p:cNvPr id="30" name="Graphic 29" descr="Paperclip met effen opvulling">
            <a:extLst>
              <a:ext uri="{FF2B5EF4-FFF2-40B4-BE49-F238E27FC236}">
                <a16:creationId xmlns:a16="http://schemas.microsoft.com/office/drawing/2014/main" id="{5B354ED4-E1DC-76E1-FCB0-3B78198729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97656">
            <a:off x="10256875" y="33198"/>
            <a:ext cx="914400" cy="914400"/>
          </a:xfrm>
          <a:prstGeom prst="rect">
            <a:avLst/>
          </a:prstGeom>
        </p:spPr>
      </p:pic>
      <p:sp>
        <p:nvSpPr>
          <p:cNvPr id="7" name="Tekstvak 6">
            <a:extLst>
              <a:ext uri="{FF2B5EF4-FFF2-40B4-BE49-F238E27FC236}">
                <a16:creationId xmlns:a16="http://schemas.microsoft.com/office/drawing/2014/main" id="{AE159726-156A-7516-E30E-4DC349C8A560}"/>
              </a:ext>
            </a:extLst>
          </p:cNvPr>
          <p:cNvSpPr txBox="1"/>
          <p:nvPr/>
        </p:nvSpPr>
        <p:spPr>
          <a:xfrm>
            <a:off x="7015357" y="1466446"/>
            <a:ext cx="3639616" cy="5170646"/>
          </a:xfrm>
          <a:prstGeom prst="rect">
            <a:avLst/>
          </a:prstGeom>
          <a:noFill/>
        </p:spPr>
        <p:txBody>
          <a:bodyPr wrap="square" rtlCol="0">
            <a:spAutoFit/>
          </a:bodyPr>
          <a:lstStyle/>
          <a:p>
            <a:br>
              <a:rPr lang="nl-NL" sz="1400" dirty="0">
                <a:latin typeface="Montserrat" panose="00000500000000000000" pitchFamily="2" charset="0"/>
              </a:rPr>
            </a:br>
            <a:r>
              <a:rPr lang="nl-NL" sz="2000" b="1" dirty="0"/>
              <a:t>Een intensief proces met veel participatie en betrokkenheid, van kerngroep, bestuur en leden</a:t>
            </a:r>
          </a:p>
          <a:p>
            <a:endParaRPr lang="nl-NL" sz="2000" b="1" dirty="0"/>
          </a:p>
          <a:p>
            <a:pPr>
              <a:buFontTx/>
              <a:buChar char="-"/>
            </a:pPr>
            <a:r>
              <a:rPr lang="nl-NL" sz="2000" dirty="0"/>
              <a:t>ALV mei 2025</a:t>
            </a:r>
          </a:p>
          <a:p>
            <a:pPr>
              <a:buFontTx/>
              <a:buChar char="-"/>
            </a:pPr>
            <a:r>
              <a:rPr lang="nl-NL" sz="2000" dirty="0"/>
              <a:t>Ledenraadpleging juni</a:t>
            </a:r>
          </a:p>
          <a:p>
            <a:pPr>
              <a:buFontTx/>
              <a:buChar char="-"/>
            </a:pPr>
            <a:r>
              <a:rPr lang="nl-NL" sz="2000" dirty="0"/>
              <a:t>2 zomersessies</a:t>
            </a:r>
          </a:p>
          <a:p>
            <a:pPr>
              <a:buFontTx/>
              <a:buChar char="-"/>
            </a:pPr>
            <a:r>
              <a:rPr lang="nl-NL" sz="2000" dirty="0"/>
              <a:t>Ledenraadpleging september</a:t>
            </a:r>
          </a:p>
          <a:p>
            <a:pPr>
              <a:buFontTx/>
              <a:buChar char="-"/>
            </a:pPr>
            <a:r>
              <a:rPr lang="nl-NL" sz="2000" dirty="0"/>
              <a:t>2 herfstsessies</a:t>
            </a:r>
          </a:p>
          <a:p>
            <a:pPr>
              <a:buFontTx/>
              <a:buChar char="-"/>
            </a:pPr>
            <a:r>
              <a:rPr lang="nl-NL" sz="2000" dirty="0"/>
              <a:t>Bijeenkomst NVV</a:t>
            </a:r>
          </a:p>
          <a:p>
            <a:pPr>
              <a:buFontTx/>
              <a:buChar char="-"/>
            </a:pPr>
            <a:r>
              <a:rPr lang="nl-NL" sz="2000" dirty="0"/>
              <a:t>Bijeenkomst met RvT</a:t>
            </a:r>
          </a:p>
          <a:p>
            <a:pPr>
              <a:buFontTx/>
              <a:buChar char="-"/>
            </a:pPr>
            <a:r>
              <a:rPr lang="nl-NL" sz="2000" dirty="0"/>
              <a:t>Regiobijeenkomst </a:t>
            </a:r>
          </a:p>
          <a:p>
            <a:pPr>
              <a:buFontTx/>
              <a:buChar char="-"/>
            </a:pPr>
            <a:r>
              <a:rPr lang="nl-NL" sz="2000" dirty="0"/>
              <a:t>ALV november 2025</a:t>
            </a:r>
          </a:p>
          <a:p>
            <a:endParaRPr lang="nl-NL" dirty="0"/>
          </a:p>
          <a:p>
            <a:endParaRPr lang="nl-NL" dirty="0"/>
          </a:p>
        </p:txBody>
      </p:sp>
      <p:pic>
        <p:nvPicPr>
          <p:cNvPr id="2" name="Graphic 1" descr="Pijl-rechts met effen opvulling">
            <a:extLst>
              <a:ext uri="{FF2B5EF4-FFF2-40B4-BE49-F238E27FC236}">
                <a16:creationId xmlns:a16="http://schemas.microsoft.com/office/drawing/2014/main" id="{F7200EA4-4C14-1D51-27AB-1A85348B30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52551" y="830309"/>
            <a:ext cx="371406" cy="371406"/>
          </a:xfrm>
          <a:prstGeom prst="rect">
            <a:avLst/>
          </a:prstGeom>
        </p:spPr>
      </p:pic>
      <p:grpSp>
        <p:nvGrpSpPr>
          <p:cNvPr id="3" name="Groep 2">
            <a:extLst>
              <a:ext uri="{FF2B5EF4-FFF2-40B4-BE49-F238E27FC236}">
                <a16:creationId xmlns:a16="http://schemas.microsoft.com/office/drawing/2014/main" id="{0700BEC4-170D-495C-7374-1D5FA507B9B1}"/>
              </a:ext>
            </a:extLst>
          </p:cNvPr>
          <p:cNvGrpSpPr/>
          <p:nvPr/>
        </p:nvGrpSpPr>
        <p:grpSpPr>
          <a:xfrm>
            <a:off x="293967" y="490398"/>
            <a:ext cx="5832764" cy="5846618"/>
            <a:chOff x="7635916" y="2437890"/>
            <a:chExt cx="1265383" cy="1267200"/>
          </a:xfrm>
        </p:grpSpPr>
        <p:sp>
          <p:nvSpPr>
            <p:cNvPr id="4" name="Stroomdiagram: Verbindingslijn 3">
              <a:extLst>
                <a:ext uri="{FF2B5EF4-FFF2-40B4-BE49-F238E27FC236}">
                  <a16:creationId xmlns:a16="http://schemas.microsoft.com/office/drawing/2014/main" id="{E54889B0-AAFB-762B-DBCA-71148B13C3D7}"/>
                </a:ext>
              </a:extLst>
            </p:cNvPr>
            <p:cNvSpPr/>
            <p:nvPr/>
          </p:nvSpPr>
          <p:spPr>
            <a:xfrm>
              <a:off x="7635916" y="2437890"/>
              <a:ext cx="1265383" cy="1267200"/>
            </a:xfrm>
            <a:prstGeom prst="flowChartConnector">
              <a:avLst/>
            </a:prstGeom>
            <a:solidFill>
              <a:srgbClr val="7144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Stroomdiagram: Verbindingslijn 5">
              <a:extLst>
                <a:ext uri="{FF2B5EF4-FFF2-40B4-BE49-F238E27FC236}">
                  <a16:creationId xmlns:a16="http://schemas.microsoft.com/office/drawing/2014/main" id="{B107FFEC-7E23-C0D1-2CEC-57DEE1160D38}"/>
                </a:ext>
              </a:extLst>
            </p:cNvPr>
            <p:cNvSpPr/>
            <p:nvPr/>
          </p:nvSpPr>
          <p:spPr>
            <a:xfrm>
              <a:off x="7732750" y="2534464"/>
              <a:ext cx="1080000" cy="1080000"/>
            </a:xfrm>
            <a:prstGeom prst="flowChartConnector">
              <a:avLst/>
            </a:prstGeom>
            <a:solidFill>
              <a:srgbClr val="4D3E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19" name="Afbeelding 18" descr="Afbeelding met illustratie, Tekenfilm, clipart, tekening&#10;&#10;Door AI gegenereerde inhoud is mogelijk onjuist.">
            <a:extLst>
              <a:ext uri="{FF2B5EF4-FFF2-40B4-BE49-F238E27FC236}">
                <a16:creationId xmlns:a16="http://schemas.microsoft.com/office/drawing/2014/main" id="{B7CF19C7-58A3-110A-32E7-A21665A8EA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1086" y="2037129"/>
            <a:ext cx="3655881" cy="2783742"/>
          </a:xfrm>
          <a:prstGeom prst="rect">
            <a:avLst/>
          </a:prstGeom>
        </p:spPr>
      </p:pic>
    </p:spTree>
    <p:extLst>
      <p:ext uri="{BB962C8B-B14F-4D97-AF65-F5344CB8AC3E}">
        <p14:creationId xmlns:p14="http://schemas.microsoft.com/office/powerpoint/2010/main" val="572902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726B3-9856-EE0A-39A6-229102CF5F60}"/>
            </a:ext>
          </a:extLst>
        </p:cNvPr>
        <p:cNvGrpSpPr/>
        <p:nvPr/>
      </p:nvGrpSpPr>
      <p:grpSpPr>
        <a:xfrm>
          <a:off x="0" y="0"/>
          <a:ext cx="0" cy="0"/>
          <a:chOff x="0" y="0"/>
          <a:chExt cx="0" cy="0"/>
        </a:xfrm>
      </p:grpSpPr>
      <p:pic>
        <p:nvPicPr>
          <p:cNvPr id="1029" name="5253283D-A445-465B-978B-5C1B5249A754" descr="8b5b908c-9663-4d42-a4fe-4ebfc994bac1.jpg">
            <a:extLst>
              <a:ext uri="{FF2B5EF4-FFF2-40B4-BE49-F238E27FC236}">
                <a16:creationId xmlns:a16="http://schemas.microsoft.com/office/drawing/2014/main" id="{049A53FE-1AEA-3758-6D5C-461AF24943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0851" y="1745144"/>
            <a:ext cx="2921314" cy="336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7DBEED64-3A81-4AF0-B91D-A9BF33D24CAE" descr="1f5b37c9-fc91-4a60-8283-e5f41b8ba9ff.jpg">
            <a:extLst>
              <a:ext uri="{FF2B5EF4-FFF2-40B4-BE49-F238E27FC236}">
                <a16:creationId xmlns:a16="http://schemas.microsoft.com/office/drawing/2014/main" id="{7A931BEF-E456-948B-885D-CCAD20796E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3275" y="2393343"/>
            <a:ext cx="3324590" cy="3532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1">
            <a:extLst>
              <a:ext uri="{FF2B5EF4-FFF2-40B4-BE49-F238E27FC236}">
                <a16:creationId xmlns:a16="http://schemas.microsoft.com/office/drawing/2014/main" id="{658C6798-932B-6EC7-0504-1514D1A51A98}"/>
              </a:ext>
            </a:extLst>
          </p:cNvPr>
          <p:cNvSpPr txBox="1">
            <a:spLocks/>
          </p:cNvSpPr>
          <p:nvPr/>
        </p:nvSpPr>
        <p:spPr>
          <a:xfrm>
            <a:off x="971550" y="361005"/>
            <a:ext cx="9932669" cy="795330"/>
          </a:xfrm>
          <a:prstGeom prst="rect">
            <a:avLst/>
          </a:prstGeom>
        </p:spPr>
        <p:txBody>
          <a:bodyPr lIns="91440" tIns="45720" rIns="91440" bIns="45720" anchor="b"/>
          <a:lstStyle>
            <a:lvl1pPr algn="ctr" defTabSz="914354" rtl="0" eaLnBrk="1" latinLnBrk="0" hangingPunct="1">
              <a:lnSpc>
                <a:spcPct val="90000"/>
              </a:lnSpc>
              <a:spcBef>
                <a:spcPct val="0"/>
              </a:spcBef>
              <a:buNone/>
              <a:defRPr sz="4400" b="1" kern="1200">
                <a:solidFill>
                  <a:srgbClr val="4D3E97"/>
                </a:solidFill>
                <a:effectLst>
                  <a:outerShdw blurRad="50800" dist="25400" dir="2700000" algn="tl" rotWithShape="0">
                    <a:prstClr val="black">
                      <a:alpha val="52000"/>
                    </a:prstClr>
                  </a:outerShdw>
                </a:effectLst>
                <a:latin typeface="PT Sans" panose="020B0503020203020204" pitchFamily="34" charset="0"/>
                <a:ea typeface="+mj-ea"/>
                <a:cs typeface="Arial" panose="020B0604020202020204" pitchFamily="34" charset="0"/>
              </a:defRPr>
            </a:lvl1pPr>
          </a:lstStyle>
          <a:p>
            <a:r>
              <a:rPr lang="nl-NL" sz="3200" dirty="0">
                <a:latin typeface="PT Sans"/>
                <a:cs typeface="Arial"/>
              </a:rPr>
              <a:t>Rol van bestuur en toezicht 06/11/2025</a:t>
            </a:r>
          </a:p>
        </p:txBody>
      </p:sp>
      <p:sp>
        <p:nvSpPr>
          <p:cNvPr id="9" name="Rechthoek 8">
            <a:extLst>
              <a:ext uri="{FF2B5EF4-FFF2-40B4-BE49-F238E27FC236}">
                <a16:creationId xmlns:a16="http://schemas.microsoft.com/office/drawing/2014/main" id="{154D2332-C85D-3F1D-85AE-DD93296B583F}"/>
              </a:ext>
            </a:extLst>
          </p:cNvPr>
          <p:cNvSpPr/>
          <p:nvPr/>
        </p:nvSpPr>
        <p:spPr>
          <a:xfrm>
            <a:off x="0" y="0"/>
            <a:ext cx="1933575" cy="12477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bg1"/>
              </a:solidFill>
            </a:endParaRPr>
          </a:p>
        </p:txBody>
      </p:sp>
      <p:pic>
        <p:nvPicPr>
          <p:cNvPr id="1026" name="5162BDBC-3903-4F80-BF9A-55192BD398B2" descr="IMG_5081.jpg">
            <a:extLst>
              <a:ext uri="{FF2B5EF4-FFF2-40B4-BE49-F238E27FC236}">
                <a16:creationId xmlns:a16="http://schemas.microsoft.com/office/drawing/2014/main" id="{A80C4A97-31EA-C8EB-5E6D-EE6F6F4AE8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769" y="1812896"/>
            <a:ext cx="2354004" cy="308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280B5FF8-063E-4D4C-8D7D-64DDB1423FC2" descr="IMG_5077.jpg">
            <a:extLst>
              <a:ext uri="{FF2B5EF4-FFF2-40B4-BE49-F238E27FC236}">
                <a16:creationId xmlns:a16="http://schemas.microsoft.com/office/drawing/2014/main" id="{88778FE4-7120-647D-F3B5-959EE53F43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8406" y="3942419"/>
            <a:ext cx="5275202" cy="2340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616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4A977-7EAD-0062-3C9B-BA3EC3C90647}"/>
            </a:ext>
          </a:extLst>
        </p:cNvPr>
        <p:cNvGrpSpPr/>
        <p:nvPr/>
      </p:nvGrpSpPr>
      <p:grpSpPr>
        <a:xfrm>
          <a:off x="0" y="0"/>
          <a:ext cx="0" cy="0"/>
          <a:chOff x="0" y="0"/>
          <a:chExt cx="0" cy="0"/>
        </a:xfrm>
      </p:grpSpPr>
      <p:pic>
        <p:nvPicPr>
          <p:cNvPr id="5" name="Shape-1">
            <a:extLst>
              <a:ext uri="{FF2B5EF4-FFF2-40B4-BE49-F238E27FC236}">
                <a16:creationId xmlns:a16="http://schemas.microsoft.com/office/drawing/2014/main" id="{89E3286C-B596-7B7B-A080-F0B116745E37}"/>
              </a:ext>
            </a:extLst>
          </p:cNvPr>
          <p:cNvPicPr/>
          <p:nvPr/>
        </p:nvPicPr>
        <p:blipFill rotWithShape="1">
          <a:blip r:embed="rId3"/>
          <a:stretch>
            <a:fillRect/>
          </a:stretch>
        </p:blipFill>
        <p:spPr>
          <a:xfrm>
            <a:off x="0" y="0"/>
            <a:ext cx="12330074" cy="6858000"/>
          </a:xfrm>
          <a:prstGeom prst="rect">
            <a:avLst/>
          </a:prstGeom>
        </p:spPr>
      </p:pic>
      <p:sp>
        <p:nvSpPr>
          <p:cNvPr id="11" name="Rechthoek 10">
            <a:extLst>
              <a:ext uri="{FF2B5EF4-FFF2-40B4-BE49-F238E27FC236}">
                <a16:creationId xmlns:a16="http://schemas.microsoft.com/office/drawing/2014/main" id="{0AA00E4B-7DC3-76B9-2A88-1D949E483A30}"/>
              </a:ext>
            </a:extLst>
          </p:cNvPr>
          <p:cNvSpPr/>
          <p:nvPr/>
        </p:nvSpPr>
        <p:spPr>
          <a:xfrm>
            <a:off x="1226356" y="426351"/>
            <a:ext cx="4754334" cy="62899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Rechthoek 21">
            <a:extLst>
              <a:ext uri="{FF2B5EF4-FFF2-40B4-BE49-F238E27FC236}">
                <a16:creationId xmlns:a16="http://schemas.microsoft.com/office/drawing/2014/main" id="{C224F38D-BC49-15CF-6184-33E9674ED027}"/>
              </a:ext>
            </a:extLst>
          </p:cNvPr>
          <p:cNvSpPr/>
          <p:nvPr/>
        </p:nvSpPr>
        <p:spPr>
          <a:xfrm>
            <a:off x="6531033" y="376680"/>
            <a:ext cx="4709527" cy="62899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A356CC2C-A07A-6811-4344-823CBB97BD4F}"/>
              </a:ext>
            </a:extLst>
          </p:cNvPr>
          <p:cNvSpPr txBox="1"/>
          <p:nvPr/>
        </p:nvSpPr>
        <p:spPr>
          <a:xfrm>
            <a:off x="1776699" y="490399"/>
            <a:ext cx="3372899" cy="523220"/>
          </a:xfrm>
          <a:prstGeom prst="rect">
            <a:avLst/>
          </a:prstGeom>
          <a:noFill/>
        </p:spPr>
        <p:txBody>
          <a:bodyPr wrap="square" rtlCol="0">
            <a:spAutoFit/>
          </a:bodyPr>
          <a:lstStyle/>
          <a:p>
            <a:r>
              <a:rPr lang="nl-NL" sz="2800" b="1" dirty="0">
                <a:solidFill>
                  <a:srgbClr val="2386B3"/>
                </a:solidFill>
                <a:latin typeface="Montserrat" panose="00000500000000000000" pitchFamily="2" charset="0"/>
                <a:ea typeface="ADLaM Display" panose="02010000000000000000" pitchFamily="2" charset="0"/>
                <a:cs typeface="ADLaM Display" panose="02010000000000000000" pitchFamily="2" charset="0"/>
              </a:rPr>
              <a:t>Vraag  </a:t>
            </a:r>
          </a:p>
        </p:txBody>
      </p:sp>
      <p:sp>
        <p:nvSpPr>
          <p:cNvPr id="26" name="Tekstvak 25">
            <a:extLst>
              <a:ext uri="{FF2B5EF4-FFF2-40B4-BE49-F238E27FC236}">
                <a16:creationId xmlns:a16="http://schemas.microsoft.com/office/drawing/2014/main" id="{B8AD65F6-DA06-A0F7-F864-951CDAA9883E}"/>
              </a:ext>
            </a:extLst>
          </p:cNvPr>
          <p:cNvSpPr txBox="1"/>
          <p:nvPr/>
        </p:nvSpPr>
        <p:spPr>
          <a:xfrm>
            <a:off x="6941716" y="319600"/>
            <a:ext cx="3401387" cy="1384995"/>
          </a:xfrm>
          <a:prstGeom prst="rect">
            <a:avLst/>
          </a:prstGeom>
          <a:noFill/>
        </p:spPr>
        <p:txBody>
          <a:bodyPr wrap="square" rtlCol="0">
            <a:spAutoFit/>
          </a:bodyPr>
          <a:lstStyle/>
          <a:p>
            <a:endParaRPr lang="nl-NL" sz="2800" b="1" dirty="0">
              <a:solidFill>
                <a:schemeClr val="accent1"/>
              </a:solidFill>
              <a:latin typeface="Montserrat" panose="00000500000000000000" pitchFamily="2" charset="0"/>
              <a:ea typeface="ADLaM Display" panose="02010000000000000000" pitchFamily="2" charset="0"/>
              <a:cs typeface="ADLaM Display" panose="02010000000000000000" pitchFamily="2" charset="0"/>
            </a:endParaRPr>
          </a:p>
          <a:p>
            <a:r>
              <a:rPr lang="nl-NL" sz="2800" b="1" dirty="0">
                <a:solidFill>
                  <a:schemeClr val="accent1"/>
                </a:solidFill>
                <a:latin typeface="Montserrat" panose="00000500000000000000" pitchFamily="2" charset="0"/>
                <a:ea typeface="ADLaM Display" panose="02010000000000000000" pitchFamily="2" charset="0"/>
                <a:cs typeface="ADLaM Display" panose="02010000000000000000" pitchFamily="2" charset="0"/>
              </a:rPr>
              <a:t>Antwoord</a:t>
            </a:r>
          </a:p>
          <a:p>
            <a:endParaRPr lang="nl-NL" sz="2800" b="1" dirty="0">
              <a:solidFill>
                <a:schemeClr val="accent1">
                  <a:lumMod val="20000"/>
                  <a:lumOff val="80000"/>
                </a:schemeClr>
              </a:solidFill>
            </a:endParaRPr>
          </a:p>
        </p:txBody>
      </p:sp>
      <p:pic>
        <p:nvPicPr>
          <p:cNvPr id="30" name="Graphic 29" descr="Paperclip met effen opvulling">
            <a:extLst>
              <a:ext uri="{FF2B5EF4-FFF2-40B4-BE49-F238E27FC236}">
                <a16:creationId xmlns:a16="http://schemas.microsoft.com/office/drawing/2014/main" id="{00383166-5DDF-D72E-081A-1B31C89CA1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97656">
            <a:off x="10256875" y="33198"/>
            <a:ext cx="914400" cy="914400"/>
          </a:xfrm>
          <a:prstGeom prst="rect">
            <a:avLst/>
          </a:prstGeom>
        </p:spPr>
      </p:pic>
      <p:sp>
        <p:nvSpPr>
          <p:cNvPr id="2" name="Tekstvak 1">
            <a:extLst>
              <a:ext uri="{FF2B5EF4-FFF2-40B4-BE49-F238E27FC236}">
                <a16:creationId xmlns:a16="http://schemas.microsoft.com/office/drawing/2014/main" id="{D7869081-D252-DD59-C6A5-DF5A390BFDCD}"/>
              </a:ext>
            </a:extLst>
          </p:cNvPr>
          <p:cNvSpPr txBox="1"/>
          <p:nvPr/>
        </p:nvSpPr>
        <p:spPr>
          <a:xfrm>
            <a:off x="6746240" y="1335935"/>
            <a:ext cx="4219404" cy="5755422"/>
          </a:xfrm>
          <a:prstGeom prst="rect">
            <a:avLst/>
          </a:prstGeom>
          <a:noFill/>
        </p:spPr>
        <p:txBody>
          <a:bodyPr wrap="square" rtlCol="0">
            <a:spAutoFit/>
          </a:bodyPr>
          <a:lstStyle/>
          <a:p>
            <a:r>
              <a:rPr lang="nl-NL" sz="1400" b="1" dirty="0">
                <a:solidFill>
                  <a:schemeClr val="accent1"/>
                </a:solidFill>
                <a:latin typeface="Montserrat" panose="00000500000000000000" pitchFamily="2" charset="0"/>
              </a:rPr>
              <a:t>Effecten van krimp tegengaan, regie over de sector houden i.p.v. regie laten. </a:t>
            </a:r>
          </a:p>
          <a:p>
            <a:endParaRPr lang="nl-NL" sz="1400" b="1" dirty="0">
              <a:solidFill>
                <a:schemeClr val="accent1"/>
              </a:solidFill>
              <a:latin typeface="Montserrat" panose="00000500000000000000" pitchFamily="2" charset="0"/>
            </a:endParaRPr>
          </a:p>
          <a:p>
            <a:r>
              <a:rPr lang="nl-NL" sz="1400" b="1" dirty="0">
                <a:solidFill>
                  <a:schemeClr val="accent1"/>
                </a:solidFill>
                <a:latin typeface="Montserrat" panose="00000500000000000000" pitchFamily="2" charset="0"/>
              </a:rPr>
              <a:t>De gevolgen van krimp raken ons allemaal. </a:t>
            </a:r>
          </a:p>
          <a:p>
            <a:endParaRPr lang="nl-NL" sz="1400" b="1" dirty="0">
              <a:solidFill>
                <a:schemeClr val="accent1"/>
              </a:solidFill>
              <a:latin typeface="Montserrat" panose="00000500000000000000" pitchFamily="2" charset="0"/>
            </a:endParaRPr>
          </a:p>
          <a:p>
            <a:endParaRPr lang="nl-NL" sz="1400" b="1" dirty="0">
              <a:solidFill>
                <a:schemeClr val="accent1"/>
              </a:solidFill>
              <a:latin typeface="Montserrat" panose="00000500000000000000" pitchFamily="2" charset="0"/>
            </a:endParaRPr>
          </a:p>
          <a:p>
            <a:r>
              <a:rPr lang="nl-NL" sz="1400" b="1" dirty="0">
                <a:solidFill>
                  <a:schemeClr val="accent1"/>
                </a:solidFill>
                <a:latin typeface="Montserrat" panose="00000500000000000000" pitchFamily="2" charset="0"/>
              </a:rPr>
              <a:t>Het gaat primair over cultuur en gedrag, en is daarmee gebaseerd op principes. (Bijna) Iedereen wil meer samenwerking.  </a:t>
            </a:r>
          </a:p>
          <a:p>
            <a:endParaRPr lang="nl-NL" sz="1400" dirty="0">
              <a:latin typeface="Montserrat" panose="00000500000000000000" pitchFamily="2" charset="0"/>
            </a:endParaRPr>
          </a:p>
          <a:p>
            <a:r>
              <a:rPr lang="nl-NL" sz="1400" b="1" dirty="0">
                <a:solidFill>
                  <a:schemeClr val="accent1"/>
                </a:solidFill>
                <a:latin typeface="Montserrat" panose="00000500000000000000" pitchFamily="2" charset="0"/>
              </a:rPr>
              <a:t>Dan is dit vooral een ondersteuning van wat je al vanzelfsprekend doet. </a:t>
            </a:r>
            <a:endParaRPr lang="nl-NL" sz="1400" dirty="0">
              <a:latin typeface="Montserrat" panose="00000500000000000000" pitchFamily="2" charset="0"/>
            </a:endParaRPr>
          </a:p>
          <a:p>
            <a:endParaRPr lang="nl-NL" sz="1400" dirty="0">
              <a:latin typeface="Montserrat" panose="00000500000000000000" pitchFamily="2" charset="0"/>
            </a:endParaRPr>
          </a:p>
          <a:p>
            <a:endParaRPr lang="nl-NL" sz="1400" b="1" dirty="0">
              <a:solidFill>
                <a:schemeClr val="accent1"/>
              </a:solidFill>
              <a:latin typeface="Montserrat" panose="00000500000000000000" pitchFamily="2" charset="0"/>
            </a:endParaRPr>
          </a:p>
          <a:p>
            <a:r>
              <a:rPr lang="nl-NL" sz="1400" b="1" dirty="0">
                <a:solidFill>
                  <a:schemeClr val="accent1"/>
                </a:solidFill>
                <a:latin typeface="Montserrat" panose="00000500000000000000" pitchFamily="2" charset="0"/>
              </a:rPr>
              <a:t>In zekere zin ja, maar het blijkt dat zelfregulering alleen tot nu niet genoeg is gebleken. </a:t>
            </a:r>
            <a:endParaRPr lang="nl-NL" sz="1400" dirty="0">
              <a:latin typeface="Montserrat" panose="00000500000000000000" pitchFamily="2" charset="0"/>
            </a:endParaRPr>
          </a:p>
          <a:p>
            <a:endParaRPr lang="nl-NL" sz="1400" b="1" dirty="0">
              <a:solidFill>
                <a:schemeClr val="accent1"/>
              </a:solidFill>
              <a:latin typeface="Montserrat" panose="00000500000000000000" pitchFamily="2" charset="0"/>
            </a:endParaRPr>
          </a:p>
          <a:p>
            <a:r>
              <a:rPr lang="nl-NL" sz="1400" b="1" dirty="0">
                <a:solidFill>
                  <a:schemeClr val="accent1"/>
                </a:solidFill>
                <a:latin typeface="Montserrat" panose="00000500000000000000" pitchFamily="2" charset="0"/>
              </a:rPr>
              <a:t>Lastig, want dat is echt niet de bedoeling.  Agenderen en bespreken, voorbeeldgedrag</a:t>
            </a:r>
            <a:endParaRPr lang="nl-NL" sz="1400" dirty="0">
              <a:latin typeface="Montserrat" panose="00000500000000000000" pitchFamily="2" charset="0"/>
            </a:endParaRPr>
          </a:p>
          <a:p>
            <a:endParaRPr lang="nl-NL" sz="1400" dirty="0">
              <a:latin typeface="Montserrat" panose="00000500000000000000" pitchFamily="2" charset="0"/>
            </a:endParaRPr>
          </a:p>
          <a:p>
            <a:r>
              <a:rPr lang="nl-NL" sz="1400" b="1" dirty="0">
                <a:solidFill>
                  <a:schemeClr val="accent1"/>
                </a:solidFill>
                <a:latin typeface="Montserrat" panose="00000500000000000000" pitchFamily="2" charset="0"/>
              </a:rPr>
              <a:t>Gaat ten koste van autonomie, brevet van onvermogen, geen betere uitkomsten.</a:t>
            </a:r>
            <a:endParaRPr lang="nl-NL" sz="1400" dirty="0">
              <a:latin typeface="Montserrat" panose="00000500000000000000" pitchFamily="2" charset="0"/>
            </a:endParaRPr>
          </a:p>
          <a:p>
            <a:endParaRPr lang="nl-NL" dirty="0"/>
          </a:p>
        </p:txBody>
      </p:sp>
      <p:pic>
        <p:nvPicPr>
          <p:cNvPr id="10" name="Graphic 9" descr="Paperclip met effen opvulling">
            <a:extLst>
              <a:ext uri="{FF2B5EF4-FFF2-40B4-BE49-F238E27FC236}">
                <a16:creationId xmlns:a16="http://schemas.microsoft.com/office/drawing/2014/main" id="{00A93469-83D9-1DE4-A6BD-0DBCAFA64F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97656">
            <a:off x="5109407" y="33200"/>
            <a:ext cx="914400" cy="914400"/>
          </a:xfrm>
          <a:prstGeom prst="rect">
            <a:avLst/>
          </a:prstGeom>
        </p:spPr>
      </p:pic>
      <p:pic>
        <p:nvPicPr>
          <p:cNvPr id="6" name="Graphic 5" descr="Pijl-rechts met effen opvulling">
            <a:extLst>
              <a:ext uri="{FF2B5EF4-FFF2-40B4-BE49-F238E27FC236}">
                <a16:creationId xmlns:a16="http://schemas.microsoft.com/office/drawing/2014/main" id="{41221FE9-A8D1-C917-33A6-1C239BAB0DA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918446" y="1083212"/>
            <a:ext cx="371406" cy="371406"/>
          </a:xfrm>
          <a:prstGeom prst="rect">
            <a:avLst/>
          </a:prstGeom>
        </p:spPr>
      </p:pic>
      <p:pic>
        <p:nvPicPr>
          <p:cNvPr id="9" name="Graphic 8" descr="Pijl-rechts met effen opvulling">
            <a:extLst>
              <a:ext uri="{FF2B5EF4-FFF2-40B4-BE49-F238E27FC236}">
                <a16:creationId xmlns:a16="http://schemas.microsoft.com/office/drawing/2014/main" id="{8F385702-581C-889E-B04A-C9679487741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00093" y="773203"/>
            <a:ext cx="371406" cy="371406"/>
          </a:xfrm>
          <a:prstGeom prst="rect">
            <a:avLst/>
          </a:prstGeom>
        </p:spPr>
      </p:pic>
      <p:sp>
        <p:nvSpPr>
          <p:cNvPr id="7" name="Tekstvak 6">
            <a:extLst>
              <a:ext uri="{FF2B5EF4-FFF2-40B4-BE49-F238E27FC236}">
                <a16:creationId xmlns:a16="http://schemas.microsoft.com/office/drawing/2014/main" id="{066B4E4A-1220-3EDA-D6F2-874DEE6D5F56}"/>
              </a:ext>
            </a:extLst>
          </p:cNvPr>
          <p:cNvSpPr txBox="1"/>
          <p:nvPr/>
        </p:nvSpPr>
        <p:spPr>
          <a:xfrm>
            <a:off x="1534160" y="1306039"/>
            <a:ext cx="4032447" cy="5755422"/>
          </a:xfrm>
          <a:prstGeom prst="rect">
            <a:avLst/>
          </a:prstGeom>
          <a:noFill/>
        </p:spPr>
        <p:txBody>
          <a:bodyPr wrap="square" rtlCol="0">
            <a:spAutoFit/>
          </a:bodyPr>
          <a:lstStyle/>
          <a:p>
            <a:r>
              <a:rPr lang="nl-NL" sz="1400" b="1" dirty="0">
                <a:solidFill>
                  <a:schemeClr val="accent1"/>
                </a:solidFill>
                <a:latin typeface="Montserrat" panose="00000500000000000000" pitchFamily="2" charset="0"/>
              </a:rPr>
              <a:t>Voor welk probleem is dit de oplossing? </a:t>
            </a:r>
          </a:p>
          <a:p>
            <a:endParaRPr lang="nl-NL" sz="1400" dirty="0">
              <a:latin typeface="Montserrat" panose="00000500000000000000" pitchFamily="2" charset="0"/>
            </a:endParaRPr>
          </a:p>
          <a:p>
            <a:endParaRPr lang="nl-NL" sz="1400" b="1" dirty="0">
              <a:solidFill>
                <a:schemeClr val="accent1"/>
              </a:solidFill>
              <a:latin typeface="Montserrat" panose="00000500000000000000" pitchFamily="2" charset="0"/>
            </a:endParaRPr>
          </a:p>
          <a:p>
            <a:r>
              <a:rPr lang="nl-NL" sz="1400" b="1" dirty="0">
                <a:solidFill>
                  <a:schemeClr val="accent1"/>
                </a:solidFill>
                <a:latin typeface="Montserrat" panose="00000500000000000000" pitchFamily="2" charset="0"/>
              </a:rPr>
              <a:t>De krimp raakt mij niet, dus voor mij hoeft dit niet</a:t>
            </a:r>
          </a:p>
          <a:p>
            <a:endParaRPr lang="nl-NL" sz="1400" b="1" dirty="0">
              <a:solidFill>
                <a:schemeClr val="accent1"/>
              </a:solidFill>
              <a:latin typeface="Montserrat" panose="00000500000000000000" pitchFamily="2" charset="0"/>
            </a:endParaRPr>
          </a:p>
          <a:p>
            <a:r>
              <a:rPr lang="nl-NL" sz="1400" b="1" dirty="0">
                <a:solidFill>
                  <a:schemeClr val="accent1"/>
                </a:solidFill>
                <a:latin typeface="Montserrat" panose="00000500000000000000" pitchFamily="2" charset="0"/>
              </a:rPr>
              <a:t>Waarom gaat dit werken, het is te open, te algemeen. </a:t>
            </a:r>
          </a:p>
          <a:p>
            <a:endParaRPr lang="nl-NL" sz="1400" dirty="0">
              <a:latin typeface="Montserrat" panose="00000500000000000000" pitchFamily="2" charset="0"/>
            </a:endParaRPr>
          </a:p>
          <a:p>
            <a:endParaRPr lang="nl-NL" sz="1400" dirty="0">
              <a:latin typeface="Montserrat" panose="00000500000000000000" pitchFamily="2" charset="0"/>
            </a:endParaRPr>
          </a:p>
          <a:p>
            <a:r>
              <a:rPr lang="nl-NL" sz="1400" b="1" dirty="0">
                <a:solidFill>
                  <a:schemeClr val="accent1"/>
                </a:solidFill>
                <a:latin typeface="Montserrat" panose="00000500000000000000" pitchFamily="2" charset="0"/>
              </a:rPr>
              <a:t>Voor mij hoeft dit niet, ik werk per definitie vanuit een maatschappelijke opdracht.</a:t>
            </a:r>
            <a:endParaRPr lang="nl-NL" sz="1400" dirty="0">
              <a:latin typeface="Montserrat" panose="00000500000000000000" pitchFamily="2" charset="0"/>
            </a:endParaRPr>
          </a:p>
          <a:p>
            <a:endParaRPr lang="nl-NL" sz="1400" dirty="0">
              <a:latin typeface="Montserrat" panose="00000500000000000000" pitchFamily="2" charset="0"/>
            </a:endParaRPr>
          </a:p>
          <a:p>
            <a:endParaRPr lang="nl-NL" sz="1400" b="1" dirty="0">
              <a:solidFill>
                <a:schemeClr val="accent1"/>
              </a:solidFill>
              <a:latin typeface="Montserrat" panose="00000500000000000000" pitchFamily="2" charset="0"/>
            </a:endParaRPr>
          </a:p>
          <a:p>
            <a:r>
              <a:rPr lang="nl-NL" sz="1400" b="1" dirty="0">
                <a:solidFill>
                  <a:schemeClr val="accent1"/>
                </a:solidFill>
                <a:latin typeface="Montserrat" panose="00000500000000000000" pitchFamily="2" charset="0"/>
              </a:rPr>
              <a:t>Het zou niet nodig moeten zijn, het is een brevet van onvermogen. </a:t>
            </a:r>
          </a:p>
          <a:p>
            <a:endParaRPr lang="nl-NL" sz="1400" dirty="0">
              <a:latin typeface="Montserrat" panose="00000500000000000000" pitchFamily="2" charset="0"/>
            </a:endParaRPr>
          </a:p>
          <a:p>
            <a:endParaRPr lang="nl-NL" sz="1400" b="1" dirty="0">
              <a:solidFill>
                <a:schemeClr val="accent1"/>
              </a:solidFill>
              <a:latin typeface="Montserrat" panose="00000500000000000000" pitchFamily="2" charset="0"/>
            </a:endParaRPr>
          </a:p>
          <a:p>
            <a:r>
              <a:rPr lang="nl-NL" sz="1400" b="1" dirty="0">
                <a:solidFill>
                  <a:schemeClr val="accent1"/>
                </a:solidFill>
                <a:latin typeface="Montserrat" panose="00000500000000000000" pitchFamily="2" charset="0"/>
              </a:rPr>
              <a:t>Ik maak me zorgen dat anderen het zo verdraaien dat het tegen mij gebruikt wordt. </a:t>
            </a:r>
          </a:p>
          <a:p>
            <a:endParaRPr lang="nl-NL" sz="1400" dirty="0">
              <a:latin typeface="Montserrat" panose="00000500000000000000" pitchFamily="2" charset="0"/>
            </a:endParaRPr>
          </a:p>
          <a:p>
            <a:r>
              <a:rPr lang="nl-NL" sz="1400" b="1" dirty="0">
                <a:solidFill>
                  <a:schemeClr val="accent1"/>
                </a:solidFill>
                <a:latin typeface="Montserrat" panose="00000500000000000000" pitchFamily="2" charset="0"/>
              </a:rPr>
              <a:t>Waarom laat je het niet aan de overheid over?</a:t>
            </a:r>
            <a:endParaRPr lang="nl-NL" sz="1400" dirty="0">
              <a:latin typeface="Montserrat" panose="00000500000000000000" pitchFamily="2" charset="0"/>
            </a:endParaRPr>
          </a:p>
          <a:p>
            <a:endParaRPr lang="nl-NL" dirty="0"/>
          </a:p>
        </p:txBody>
      </p:sp>
    </p:spTree>
    <p:extLst>
      <p:ext uri="{BB962C8B-B14F-4D97-AF65-F5344CB8AC3E}">
        <p14:creationId xmlns:p14="http://schemas.microsoft.com/office/powerpoint/2010/main" val="1023835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2CA61-3D69-4A50-D300-F586AB30ED30}"/>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B6339090-9A22-36A8-B7AC-D4F13C34F2D3}"/>
              </a:ext>
            </a:extLst>
          </p:cNvPr>
          <p:cNvSpPr>
            <a:spLocks noGrp="1"/>
          </p:cNvSpPr>
          <p:nvPr>
            <p:ph idx="11"/>
          </p:nvPr>
        </p:nvSpPr>
        <p:spPr>
          <a:xfrm>
            <a:off x="5409796" y="647700"/>
            <a:ext cx="6385963" cy="5761704"/>
          </a:xfrm>
        </p:spPr>
        <p:txBody>
          <a:bodyPr>
            <a:normAutofit/>
          </a:bodyPr>
          <a:lstStyle/>
          <a:p>
            <a:pPr marL="0" indent="0">
              <a:buNone/>
            </a:pPr>
            <a:r>
              <a:rPr lang="nl-NL" b="1" dirty="0"/>
              <a:t>Kunnen de leden instemmen met het voorstel regie nemen zoals samengevat in de 8 punten en uitgewerkt in de notitie?</a:t>
            </a:r>
          </a:p>
          <a:p>
            <a:pPr marL="0" indent="0">
              <a:buNone/>
            </a:pPr>
            <a:endParaRPr lang="nl-NL" sz="2000" b="1" dirty="0"/>
          </a:p>
          <a:p>
            <a:pPr marL="0" indent="0">
              <a:buNone/>
            </a:pPr>
            <a:endParaRPr lang="nl-NL" sz="2000" b="1" dirty="0"/>
          </a:p>
        </p:txBody>
      </p:sp>
      <p:sp>
        <p:nvSpPr>
          <p:cNvPr id="5" name="Titel 4">
            <a:extLst>
              <a:ext uri="{FF2B5EF4-FFF2-40B4-BE49-F238E27FC236}">
                <a16:creationId xmlns:a16="http://schemas.microsoft.com/office/drawing/2014/main" id="{393D4C56-30A0-5C1F-8BB2-974C5A472419}"/>
              </a:ext>
            </a:extLst>
          </p:cNvPr>
          <p:cNvSpPr>
            <a:spLocks noGrp="1"/>
          </p:cNvSpPr>
          <p:nvPr>
            <p:ph type="title"/>
          </p:nvPr>
        </p:nvSpPr>
        <p:spPr>
          <a:xfrm>
            <a:off x="396241" y="1557892"/>
            <a:ext cx="4013835" cy="2780428"/>
          </a:xfrm>
        </p:spPr>
        <p:txBody>
          <a:bodyPr>
            <a:normAutofit/>
          </a:bodyPr>
          <a:lstStyle/>
          <a:p>
            <a:r>
              <a:rPr lang="nl-NL" dirty="0"/>
              <a:t>Besluiten?</a:t>
            </a:r>
          </a:p>
        </p:txBody>
      </p:sp>
      <p:pic>
        <p:nvPicPr>
          <p:cNvPr id="2" name="Afbeelding 1" descr="Afbeelding met cirkel, schermopname, Graphics, symbool&#10;&#10;Automatisch gegenereerde beschrijving">
            <a:extLst>
              <a:ext uri="{FF2B5EF4-FFF2-40B4-BE49-F238E27FC236}">
                <a16:creationId xmlns:a16="http://schemas.microsoft.com/office/drawing/2014/main" id="{A2324973-F6F6-AB32-7377-55C03C2F40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462" y="2830688"/>
            <a:ext cx="3449531" cy="3449531"/>
          </a:xfrm>
          <a:prstGeom prst="rect">
            <a:avLst/>
          </a:prstGeom>
        </p:spPr>
      </p:pic>
      <p:pic>
        <p:nvPicPr>
          <p:cNvPr id="4" name="Afbeelding 3">
            <a:extLst>
              <a:ext uri="{FF2B5EF4-FFF2-40B4-BE49-F238E27FC236}">
                <a16:creationId xmlns:a16="http://schemas.microsoft.com/office/drawing/2014/main" id="{FFAEE4A5-312D-100B-4B8D-F70F028E5A4D}"/>
              </a:ext>
            </a:extLst>
          </p:cNvPr>
          <p:cNvPicPr>
            <a:picLocks noChangeAspect="1"/>
          </p:cNvPicPr>
          <p:nvPr/>
        </p:nvPicPr>
        <p:blipFill>
          <a:blip r:embed="rId4"/>
          <a:stretch>
            <a:fillRect/>
          </a:stretch>
        </p:blipFill>
        <p:spPr>
          <a:xfrm>
            <a:off x="6827520" y="1821104"/>
            <a:ext cx="3911600" cy="4650415"/>
          </a:xfrm>
          <a:prstGeom prst="rect">
            <a:avLst/>
          </a:prstGeom>
        </p:spPr>
      </p:pic>
    </p:spTree>
    <p:extLst>
      <p:ext uri="{BB962C8B-B14F-4D97-AF65-F5344CB8AC3E}">
        <p14:creationId xmlns:p14="http://schemas.microsoft.com/office/powerpoint/2010/main" val="2802302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802CB-5A1B-EEDA-7359-7CF7AD98E6F4}"/>
            </a:ext>
          </a:extLst>
        </p:cNvPr>
        <p:cNvGrpSpPr/>
        <p:nvPr/>
      </p:nvGrpSpPr>
      <p:grpSpPr>
        <a:xfrm>
          <a:off x="0" y="0"/>
          <a:ext cx="0" cy="0"/>
          <a:chOff x="0" y="0"/>
          <a:chExt cx="0" cy="0"/>
        </a:xfrm>
      </p:grpSpPr>
      <p:pic>
        <p:nvPicPr>
          <p:cNvPr id="6" name="Tijdelijke aanduiding voor inhoud 5" descr="Afbeelding met tekst, schermopname, Onlineadvertenties, Website&#10;&#10;Door AI gegenereerde inhoud is mogelijk onjuist.">
            <a:extLst>
              <a:ext uri="{FF2B5EF4-FFF2-40B4-BE49-F238E27FC236}">
                <a16:creationId xmlns:a16="http://schemas.microsoft.com/office/drawing/2014/main" id="{7B987ABF-09C0-1F22-3A59-FC67BFDB5014}"/>
              </a:ext>
            </a:extLst>
          </p:cNvPr>
          <p:cNvPicPr>
            <a:picLocks noGrp="1" noChangeAspect="1"/>
          </p:cNvPicPr>
          <p:nvPr>
            <p:ph idx="11"/>
          </p:nvPr>
        </p:nvPicPr>
        <p:blipFill>
          <a:blip r:embed="rId3">
            <a:extLst>
              <a:ext uri="{28A0092B-C50C-407E-A947-70E740481C1C}">
                <a14:useLocalDpi xmlns:a14="http://schemas.microsoft.com/office/drawing/2010/main" val="0"/>
              </a:ext>
            </a:extLst>
          </a:blip>
          <a:stretch>
            <a:fillRect/>
          </a:stretch>
        </p:blipFill>
        <p:spPr>
          <a:xfrm>
            <a:off x="4933328" y="786810"/>
            <a:ext cx="7049565" cy="5493410"/>
          </a:xfrm>
        </p:spPr>
      </p:pic>
      <p:sp>
        <p:nvSpPr>
          <p:cNvPr id="5" name="Titel 4">
            <a:extLst>
              <a:ext uri="{FF2B5EF4-FFF2-40B4-BE49-F238E27FC236}">
                <a16:creationId xmlns:a16="http://schemas.microsoft.com/office/drawing/2014/main" id="{70456862-7D5A-91C7-B730-1BECE21952A9}"/>
              </a:ext>
            </a:extLst>
          </p:cNvPr>
          <p:cNvSpPr>
            <a:spLocks noGrp="1"/>
          </p:cNvSpPr>
          <p:nvPr>
            <p:ph type="title"/>
          </p:nvPr>
        </p:nvSpPr>
        <p:spPr>
          <a:xfrm>
            <a:off x="396241" y="1557892"/>
            <a:ext cx="4013835" cy="2780428"/>
          </a:xfrm>
        </p:spPr>
        <p:txBody>
          <a:bodyPr>
            <a:normAutofit/>
          </a:bodyPr>
          <a:lstStyle/>
          <a:p>
            <a:r>
              <a:rPr lang="nl-NL" dirty="0"/>
              <a:t>Besluiten:</a:t>
            </a:r>
            <a:br>
              <a:rPr lang="nl-NL" dirty="0"/>
            </a:br>
            <a:endParaRPr lang="nl-NL" dirty="0"/>
          </a:p>
        </p:txBody>
      </p:sp>
      <p:pic>
        <p:nvPicPr>
          <p:cNvPr id="2" name="Afbeelding 1" descr="Afbeelding met cirkel, schermopname, Graphics, symbool&#10;&#10;Automatisch gegenereerde beschrijving">
            <a:extLst>
              <a:ext uri="{FF2B5EF4-FFF2-40B4-BE49-F238E27FC236}">
                <a16:creationId xmlns:a16="http://schemas.microsoft.com/office/drawing/2014/main" id="{FF652573-7F0B-2A57-90F4-9A67DF1301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462" y="2830688"/>
            <a:ext cx="3449531" cy="3449531"/>
          </a:xfrm>
          <a:prstGeom prst="rect">
            <a:avLst/>
          </a:prstGeom>
        </p:spPr>
      </p:pic>
    </p:spTree>
    <p:extLst>
      <p:ext uri="{BB962C8B-B14F-4D97-AF65-F5344CB8AC3E}">
        <p14:creationId xmlns:p14="http://schemas.microsoft.com/office/powerpoint/2010/main" val="1345404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080D6E2-3831-C72C-BBB4-006A0105B6EE}"/>
              </a:ext>
            </a:extLst>
          </p:cNvPr>
          <p:cNvPicPr>
            <a:picLocks noChangeAspect="1"/>
          </p:cNvPicPr>
          <p:nvPr/>
        </p:nvPicPr>
        <p:blipFill>
          <a:blip r:embed="rId2"/>
          <a:stretch>
            <a:fillRect/>
          </a:stretch>
        </p:blipFill>
        <p:spPr>
          <a:xfrm>
            <a:off x="1499286" y="0"/>
            <a:ext cx="9193427" cy="6858000"/>
          </a:xfrm>
          <a:prstGeom prst="rect">
            <a:avLst/>
          </a:prstGeom>
        </p:spPr>
      </p:pic>
    </p:spTree>
    <p:extLst>
      <p:ext uri="{BB962C8B-B14F-4D97-AF65-F5344CB8AC3E}">
        <p14:creationId xmlns:p14="http://schemas.microsoft.com/office/powerpoint/2010/main" val="563241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D2BE-46D1-1884-788A-87218B0346A3}"/>
            </a:ext>
          </a:extLst>
        </p:cNvPr>
        <p:cNvGrpSpPr/>
        <p:nvPr/>
      </p:nvGrpSpPr>
      <p:grpSpPr>
        <a:xfrm>
          <a:off x="0" y="0"/>
          <a:ext cx="0" cy="0"/>
          <a:chOff x="0" y="0"/>
          <a:chExt cx="0" cy="0"/>
        </a:xfrm>
      </p:grpSpPr>
      <p:sp>
        <p:nvSpPr>
          <p:cNvPr id="3" name="Rechthoek 2">
            <a:extLst>
              <a:ext uri="{FF2B5EF4-FFF2-40B4-BE49-F238E27FC236}">
                <a16:creationId xmlns:a16="http://schemas.microsoft.com/office/drawing/2014/main" id="{FE790D74-46E2-2347-1687-19E6982EE48A}"/>
              </a:ext>
            </a:extLst>
          </p:cNvPr>
          <p:cNvSpPr/>
          <p:nvPr/>
        </p:nvSpPr>
        <p:spPr>
          <a:xfrm>
            <a:off x="7283116" y="0"/>
            <a:ext cx="4908884" cy="6858000"/>
          </a:xfrm>
          <a:prstGeom prst="rect">
            <a:avLst/>
          </a:prstGeom>
          <a:solidFill>
            <a:srgbClr val="008E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a16="http://schemas.microsoft.com/office/drawing/2014/main" id="{F0B589BF-5E5D-A996-1283-CEE1DE5824FD}"/>
              </a:ext>
            </a:extLst>
          </p:cNvPr>
          <p:cNvSpPr>
            <a:spLocks/>
          </p:cNvSpPr>
          <p:nvPr/>
        </p:nvSpPr>
        <p:spPr>
          <a:xfrm>
            <a:off x="0" y="0"/>
            <a:ext cx="7267038" cy="69834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tangle 6">
            <a:extLst>
              <a:ext uri="{FF2B5EF4-FFF2-40B4-BE49-F238E27FC236}">
                <a16:creationId xmlns:a16="http://schemas.microsoft.com/office/drawing/2014/main" id="{35B34054-9731-A905-A12C-65702D66E1FE}"/>
              </a:ext>
            </a:extLst>
          </p:cNvPr>
          <p:cNvSpPr/>
          <p:nvPr/>
        </p:nvSpPr>
        <p:spPr>
          <a:xfrm>
            <a:off x="7268689" y="0"/>
            <a:ext cx="4921660" cy="6853877"/>
          </a:xfrm>
          <a:prstGeom prst="rect">
            <a:avLst/>
          </a:prstGeom>
          <a:solidFill>
            <a:srgbClr val="008E9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 name="Titel 1">
            <a:extLst>
              <a:ext uri="{FF2B5EF4-FFF2-40B4-BE49-F238E27FC236}">
                <a16:creationId xmlns:a16="http://schemas.microsoft.com/office/drawing/2014/main" id="{7BF659B7-3A58-341F-2740-9572F979BF49}"/>
              </a:ext>
            </a:extLst>
          </p:cNvPr>
          <p:cNvSpPr>
            <a:spLocks noGrp="1"/>
          </p:cNvSpPr>
          <p:nvPr>
            <p:ph type="title"/>
          </p:nvPr>
        </p:nvSpPr>
        <p:spPr>
          <a:xfrm>
            <a:off x="7729103" y="293572"/>
            <a:ext cx="4747074" cy="2780428"/>
          </a:xfrm>
        </p:spPr>
        <p:txBody>
          <a:bodyPr vert="horz" lIns="91440" tIns="45720" rIns="91440" bIns="45720" rtlCol="0" anchor="ctr">
            <a:normAutofit/>
          </a:bodyPr>
          <a:lstStyle/>
          <a:p>
            <a:pPr defTabSz="914400"/>
            <a:r>
              <a:rPr lang="en-US" dirty="0">
                <a:latin typeface="Montserrat" panose="00000500000000000000" pitchFamily="2" charset="0"/>
              </a:rPr>
              <a:t>Agenda 2026</a:t>
            </a:r>
            <a:br>
              <a:rPr lang="en-US" dirty="0">
                <a:latin typeface="+mj-lt"/>
              </a:rPr>
            </a:br>
            <a:br>
              <a:rPr lang="en-US" dirty="0">
                <a:latin typeface="+mj-lt"/>
              </a:rPr>
            </a:br>
            <a:endParaRPr lang="en-US" kern="1200" dirty="0">
              <a:latin typeface="+mj-lt"/>
              <a:ea typeface="+mj-ea"/>
              <a:cs typeface="+mj-cs"/>
            </a:endParaRPr>
          </a:p>
        </p:txBody>
      </p:sp>
      <p:sp>
        <p:nvSpPr>
          <p:cNvPr id="6" name="Tijdelijke aanduiding voor inhoud 2">
            <a:extLst>
              <a:ext uri="{FF2B5EF4-FFF2-40B4-BE49-F238E27FC236}">
                <a16:creationId xmlns:a16="http://schemas.microsoft.com/office/drawing/2014/main" id="{6F881ACF-8846-0F67-CBA1-DB0F0D31387A}"/>
              </a:ext>
            </a:extLst>
          </p:cNvPr>
          <p:cNvSpPr>
            <a:spLocks noGrp="1"/>
          </p:cNvSpPr>
          <p:nvPr>
            <p:ph idx="1"/>
          </p:nvPr>
        </p:nvSpPr>
        <p:spPr>
          <a:xfrm>
            <a:off x="1035598" y="1094947"/>
            <a:ext cx="5657906" cy="5075326"/>
          </a:xfrm>
        </p:spPr>
        <p:txBody>
          <a:bodyPr vert="horz" lIns="91440" tIns="45720" rIns="91440" bIns="45720" rtlCol="0" anchor="ctr">
            <a:noAutofit/>
          </a:bodyPr>
          <a:lstStyle/>
          <a:p>
            <a:pPr marL="228600" marR="0" lvl="0" indent="-228600" algn="l" defTabSz="914400" rtl="0" eaLnBrk="1" fontAlgn="auto" latinLnBrk="0" hangingPunct="1">
              <a:lnSpc>
                <a:spcPct val="90000"/>
              </a:lnSpc>
              <a:spcBef>
                <a:spcPts val="1000"/>
              </a:spcBef>
              <a:spcAft>
                <a:spcPts val="0"/>
              </a:spcAft>
              <a:buClrTx/>
              <a:buSzTx/>
              <a:buFontTx/>
              <a:buChar char="-"/>
              <a:tabLst/>
              <a:defRPr/>
            </a:pPr>
            <a:endPar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Tx/>
              <a:buChar char="-"/>
              <a:tabLst/>
              <a:defRPr/>
            </a:pPr>
            <a:endParaRPr lang="nl-NL" sz="2800" i="0" dirty="0">
              <a:solidFill>
                <a:prstClr val="black"/>
              </a:solidFill>
              <a:latin typeface="Calibri" panose="020F0502020204030204"/>
            </a:endParaRP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lang="nl-NL" sz="2800" i="0" dirty="0">
              <a:solidFill>
                <a:prstClr val="black"/>
              </a:solidFill>
              <a:latin typeface="Calibri" panose="020F0502020204030204"/>
            </a:endParaRP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rPr>
              <a:t>Lerende aanpak vorm geven</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rPr>
              <a:t>Addendum code goede bestuur: bestuurlijk gedrag en toezicht hierin vastleggen.</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rPr>
              <a:t>Proces in de vereniging uitwerken: wie-wat-wanneer. </a:t>
            </a:r>
            <a:r>
              <a:rPr lang="nl-NL" sz="2800" i="0" dirty="0">
                <a:solidFill>
                  <a:prstClr val="black"/>
                </a:solidFill>
                <a:latin typeface="Calibri" panose="020F0502020204030204"/>
              </a:rPr>
              <a:t>“</a:t>
            </a:r>
            <a:r>
              <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rPr>
              <a:t>Van een goed gesprek, ondersteuning advies </a:t>
            </a:r>
            <a:r>
              <a:rPr kumimoji="0" lang="nl-NL" sz="2800" b="0" i="0" u="none" strike="noStrike" kern="1200" cap="none" spc="0" normalizeH="0" baseline="0" noProof="0" dirty="0" err="1">
                <a:ln>
                  <a:noFill/>
                </a:ln>
                <a:solidFill>
                  <a:prstClr val="black"/>
                </a:solidFill>
                <a:effectLst/>
                <a:uLnTx/>
                <a:uFillTx/>
                <a:latin typeface="Calibri" panose="020F0502020204030204"/>
                <a:ea typeface="+mn-ea"/>
                <a:cs typeface="+mn-cs"/>
              </a:rPr>
              <a:t>etc</a:t>
            </a:r>
            <a:r>
              <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rPr>
              <a:t>… tot en met arbitrage”.</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rPr>
              <a:t>Indien nodig: reglement opstellen en/of statuten aanpassen</a:t>
            </a:r>
          </a:p>
          <a:p>
            <a:pPr defTabSz="914400"/>
            <a:endParaRPr lang="en-US" sz="2200" b="1" i="0" dirty="0">
              <a:solidFill>
                <a:schemeClr val="tx1"/>
              </a:solidFill>
              <a:latin typeface="+mn-lt"/>
            </a:endParaRPr>
          </a:p>
          <a:p>
            <a:pPr defTabSz="914400"/>
            <a:br>
              <a:rPr lang="en-US" sz="2800" b="1" i="0" dirty="0">
                <a:solidFill>
                  <a:schemeClr val="tx1"/>
                </a:solidFill>
                <a:latin typeface="Montserrat" panose="00000500000000000000" pitchFamily="2" charset="0"/>
              </a:rPr>
            </a:br>
            <a:br>
              <a:rPr lang="en-US" sz="2800" b="1" i="0" dirty="0">
                <a:solidFill>
                  <a:schemeClr val="tx1"/>
                </a:solidFill>
                <a:latin typeface="Montserrat" panose="00000500000000000000" pitchFamily="2" charset="0"/>
              </a:rPr>
            </a:br>
            <a:br>
              <a:rPr lang="en-US" sz="2200" i="0" dirty="0">
                <a:solidFill>
                  <a:schemeClr val="tx1"/>
                </a:solidFill>
                <a:latin typeface="+mn-lt"/>
              </a:rPr>
            </a:br>
            <a:br>
              <a:rPr lang="en-US" sz="2200" i="0" dirty="0">
                <a:solidFill>
                  <a:schemeClr val="tx1"/>
                </a:solidFill>
                <a:latin typeface="+mn-lt"/>
              </a:rPr>
            </a:br>
            <a:endParaRPr lang="en-US" sz="2200" i="0" dirty="0">
              <a:solidFill>
                <a:schemeClr val="tx1"/>
              </a:solidFill>
              <a:latin typeface="+mn-lt"/>
            </a:endParaRPr>
          </a:p>
        </p:txBody>
      </p:sp>
      <p:pic>
        <p:nvPicPr>
          <p:cNvPr id="5" name="Afbeelding 4" descr="Afbeelding met schermopname, cirkel, diagram, ontwerp&#10;&#10;Automatisch gegenereerde beschrijving">
            <a:extLst>
              <a:ext uri="{FF2B5EF4-FFF2-40B4-BE49-F238E27FC236}">
                <a16:creationId xmlns:a16="http://schemas.microsoft.com/office/drawing/2014/main" id="{154CF326-CEA4-5CE7-980A-E2742CD23B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0752" y="1835805"/>
            <a:ext cx="3593611" cy="3593611"/>
          </a:xfrm>
          <a:prstGeom prst="rect">
            <a:avLst/>
          </a:prstGeom>
        </p:spPr>
      </p:pic>
    </p:spTree>
    <p:extLst>
      <p:ext uri="{BB962C8B-B14F-4D97-AF65-F5344CB8AC3E}">
        <p14:creationId xmlns:p14="http://schemas.microsoft.com/office/powerpoint/2010/main" val="3652049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A8366-F800-D54C-8FCA-B3FBC834B7DF}"/>
            </a:ext>
          </a:extLst>
        </p:cNvPr>
        <p:cNvGrpSpPr/>
        <p:nvPr/>
      </p:nvGrpSpPr>
      <p:grpSpPr>
        <a:xfrm>
          <a:off x="0" y="0"/>
          <a:ext cx="0" cy="0"/>
          <a:chOff x="0" y="0"/>
          <a:chExt cx="0" cy="0"/>
        </a:xfrm>
      </p:grpSpPr>
      <p:pic>
        <p:nvPicPr>
          <p:cNvPr id="5" name="Shape-1">
            <a:extLst>
              <a:ext uri="{FF2B5EF4-FFF2-40B4-BE49-F238E27FC236}">
                <a16:creationId xmlns:a16="http://schemas.microsoft.com/office/drawing/2014/main" id="{55DAE85D-44A7-0413-79DB-EF74D7F0729F}"/>
              </a:ext>
            </a:extLst>
          </p:cNvPr>
          <p:cNvPicPr/>
          <p:nvPr/>
        </p:nvPicPr>
        <p:blipFill rotWithShape="1">
          <a:blip r:embed="rId3"/>
          <a:stretch>
            <a:fillRect/>
          </a:stretch>
        </p:blipFill>
        <p:spPr>
          <a:xfrm>
            <a:off x="0" y="0"/>
            <a:ext cx="12282616" cy="7000407"/>
          </a:xfrm>
          <a:prstGeom prst="rect">
            <a:avLst/>
          </a:prstGeom>
        </p:spPr>
      </p:pic>
      <p:grpSp>
        <p:nvGrpSpPr>
          <p:cNvPr id="2" name="Groep 1">
            <a:extLst>
              <a:ext uri="{FF2B5EF4-FFF2-40B4-BE49-F238E27FC236}">
                <a16:creationId xmlns:a16="http://schemas.microsoft.com/office/drawing/2014/main" id="{6573F3CE-6998-AE76-6BCA-D7B90995123E}"/>
              </a:ext>
            </a:extLst>
          </p:cNvPr>
          <p:cNvGrpSpPr/>
          <p:nvPr/>
        </p:nvGrpSpPr>
        <p:grpSpPr>
          <a:xfrm>
            <a:off x="3224926" y="737045"/>
            <a:ext cx="5832764" cy="5846618"/>
            <a:chOff x="7635916" y="2437890"/>
            <a:chExt cx="1265383" cy="1267200"/>
          </a:xfrm>
        </p:grpSpPr>
        <p:sp>
          <p:nvSpPr>
            <p:cNvPr id="3" name="Stroomdiagram: Verbindingslijn 2">
              <a:extLst>
                <a:ext uri="{FF2B5EF4-FFF2-40B4-BE49-F238E27FC236}">
                  <a16:creationId xmlns:a16="http://schemas.microsoft.com/office/drawing/2014/main" id="{7A2C68DB-E6A0-7BEA-BCEF-FF73F41CC628}"/>
                </a:ext>
              </a:extLst>
            </p:cNvPr>
            <p:cNvSpPr/>
            <p:nvPr/>
          </p:nvSpPr>
          <p:spPr>
            <a:xfrm>
              <a:off x="7635916" y="2437890"/>
              <a:ext cx="1265383" cy="1267200"/>
            </a:xfrm>
            <a:prstGeom prst="flowChartConnector">
              <a:avLst/>
            </a:prstGeom>
            <a:solidFill>
              <a:srgbClr val="7144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Stroomdiagram: Verbindingslijn 3">
              <a:extLst>
                <a:ext uri="{FF2B5EF4-FFF2-40B4-BE49-F238E27FC236}">
                  <a16:creationId xmlns:a16="http://schemas.microsoft.com/office/drawing/2014/main" id="{84E9DF65-9272-1C12-BBA4-AF1B52116B60}"/>
                </a:ext>
              </a:extLst>
            </p:cNvPr>
            <p:cNvSpPr/>
            <p:nvPr/>
          </p:nvSpPr>
          <p:spPr>
            <a:xfrm>
              <a:off x="7732750" y="2534464"/>
              <a:ext cx="1080000" cy="1080000"/>
            </a:xfrm>
            <a:prstGeom prst="flowChartConnector">
              <a:avLst/>
            </a:prstGeom>
            <a:solidFill>
              <a:srgbClr val="4D3E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7" name="Tekstvak 6">
            <a:extLst>
              <a:ext uri="{FF2B5EF4-FFF2-40B4-BE49-F238E27FC236}">
                <a16:creationId xmlns:a16="http://schemas.microsoft.com/office/drawing/2014/main" id="{BFD030E4-91E4-7FAE-C736-55B2671ED617}"/>
              </a:ext>
            </a:extLst>
          </p:cNvPr>
          <p:cNvSpPr txBox="1"/>
          <p:nvPr/>
        </p:nvSpPr>
        <p:spPr>
          <a:xfrm>
            <a:off x="3731730" y="3069387"/>
            <a:ext cx="4507078" cy="1938992"/>
          </a:xfrm>
          <a:prstGeom prst="rect">
            <a:avLst/>
          </a:prstGeom>
        </p:spPr>
        <p:txBody>
          <a:bodyPr wrap="square" rtlCol="0">
            <a:spAutoFit/>
          </a:bodyPr>
          <a:lstStyle/>
          <a:p>
            <a:pPr algn="ctr"/>
            <a:r>
              <a:rPr lang="en-US" sz="3600" b="1" dirty="0" err="1">
                <a:solidFill>
                  <a:schemeClr val="bg1"/>
                </a:solidFill>
                <a:latin typeface="Montserrat" panose="00000500000000000000" pitchFamily="2" charset="0"/>
              </a:rPr>
              <a:t>Zijn</a:t>
            </a:r>
            <a:r>
              <a:rPr lang="en-US" sz="3600" b="1" dirty="0">
                <a:solidFill>
                  <a:schemeClr val="bg1"/>
                </a:solidFill>
                <a:latin typeface="Montserrat" panose="00000500000000000000" pitchFamily="2" charset="0"/>
              </a:rPr>
              <a:t> er </a:t>
            </a:r>
            <a:r>
              <a:rPr lang="en-US" sz="3600" b="1" dirty="0" err="1">
                <a:solidFill>
                  <a:schemeClr val="bg1"/>
                </a:solidFill>
                <a:latin typeface="Montserrat" panose="00000500000000000000" pitchFamily="2" charset="0"/>
              </a:rPr>
              <a:t>nog</a:t>
            </a:r>
            <a:r>
              <a:rPr lang="en-US" sz="3600" b="1" dirty="0">
                <a:solidFill>
                  <a:schemeClr val="bg1"/>
                </a:solidFill>
                <a:latin typeface="Montserrat" panose="00000500000000000000" pitchFamily="2" charset="0"/>
              </a:rPr>
              <a:t> </a:t>
            </a:r>
            <a:r>
              <a:rPr lang="en-US" sz="4800" b="1" dirty="0" err="1">
                <a:solidFill>
                  <a:schemeClr val="bg1"/>
                </a:solidFill>
                <a:latin typeface="Montserrat" panose="00000500000000000000" pitchFamily="2" charset="0"/>
              </a:rPr>
              <a:t>vragen</a:t>
            </a:r>
            <a:r>
              <a:rPr lang="en-US" sz="4800" b="1" dirty="0">
                <a:solidFill>
                  <a:schemeClr val="bg1"/>
                </a:solidFill>
                <a:latin typeface="Montserrat" panose="00000500000000000000" pitchFamily="2" charset="0"/>
              </a:rPr>
              <a:t>?</a:t>
            </a:r>
            <a:br>
              <a:rPr lang="en-US" sz="3600" dirty="0">
                <a:solidFill>
                  <a:schemeClr val="bg1"/>
                </a:solidFill>
                <a:latin typeface="Montserrat" panose="00000500000000000000" pitchFamily="2" charset="0"/>
              </a:rPr>
            </a:br>
            <a:endParaRPr lang="nl-NL" sz="3600" b="1" i="1" dirty="0">
              <a:solidFill>
                <a:schemeClr val="bg1"/>
              </a:solidFill>
              <a:latin typeface="Montserrat" panose="00000500000000000000" pitchFamily="2" charset="0"/>
            </a:endParaRPr>
          </a:p>
        </p:txBody>
      </p:sp>
      <p:pic>
        <p:nvPicPr>
          <p:cNvPr id="6" name="Afbeelding 5" descr="Afbeelding met tekening, staan, kleding, tekenfilm&#10;&#10;Automatisch gegenereerde beschrijving">
            <a:extLst>
              <a:ext uri="{FF2B5EF4-FFF2-40B4-BE49-F238E27FC236}">
                <a16:creationId xmlns:a16="http://schemas.microsoft.com/office/drawing/2014/main" id="{FA71810D-DBDD-1AAC-7E20-4CFB425C8A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1237" y="654320"/>
            <a:ext cx="1802774" cy="4717766"/>
          </a:xfrm>
          <a:prstGeom prst="rect">
            <a:avLst/>
          </a:prstGeom>
        </p:spPr>
      </p:pic>
      <p:pic>
        <p:nvPicPr>
          <p:cNvPr id="8" name="Afbeelding 7" descr="Afbeelding met Lettertype, tekst, Graphics, schermopname&#10;&#10;Door AI gegenereerde inhoud is mogelijk onjuist.">
            <a:extLst>
              <a:ext uri="{FF2B5EF4-FFF2-40B4-BE49-F238E27FC236}">
                <a16:creationId xmlns:a16="http://schemas.microsoft.com/office/drawing/2014/main" id="{A1F820E8-59E6-8AAC-05CF-69CF9BF7E7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00149" y="264927"/>
            <a:ext cx="1285644" cy="1147897"/>
          </a:xfrm>
          <a:prstGeom prst="rect">
            <a:avLst/>
          </a:prstGeom>
        </p:spPr>
      </p:pic>
    </p:spTree>
    <p:extLst>
      <p:ext uri="{BB962C8B-B14F-4D97-AF65-F5344CB8AC3E}">
        <p14:creationId xmlns:p14="http://schemas.microsoft.com/office/powerpoint/2010/main" val="2766922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4D3D7-5334-018A-C829-16FB77D7CD92}"/>
            </a:ext>
          </a:extLst>
        </p:cNvPr>
        <p:cNvGrpSpPr/>
        <p:nvPr/>
      </p:nvGrpSpPr>
      <p:grpSpPr>
        <a:xfrm>
          <a:off x="0" y="0"/>
          <a:ext cx="0" cy="0"/>
          <a:chOff x="0" y="0"/>
          <a:chExt cx="0" cy="0"/>
        </a:xfrm>
      </p:grpSpPr>
      <p:sp>
        <p:nvSpPr>
          <p:cNvPr id="3" name="Rechthoek 2">
            <a:extLst>
              <a:ext uri="{FF2B5EF4-FFF2-40B4-BE49-F238E27FC236}">
                <a16:creationId xmlns:a16="http://schemas.microsoft.com/office/drawing/2014/main" id="{7E18335F-C6A7-D95F-9973-7B5B27E97EE3}"/>
              </a:ext>
            </a:extLst>
          </p:cNvPr>
          <p:cNvSpPr/>
          <p:nvPr/>
        </p:nvSpPr>
        <p:spPr>
          <a:xfrm>
            <a:off x="7283116" y="0"/>
            <a:ext cx="4908884" cy="6858000"/>
          </a:xfrm>
          <a:prstGeom prst="rect">
            <a:avLst/>
          </a:prstGeom>
          <a:solidFill>
            <a:srgbClr val="008E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a16="http://schemas.microsoft.com/office/drawing/2014/main" id="{9C7E74A4-8BBF-FC74-5699-9C4DC0B935CA}"/>
              </a:ext>
            </a:extLst>
          </p:cNvPr>
          <p:cNvSpPr>
            <a:spLocks/>
          </p:cNvSpPr>
          <p:nvPr/>
        </p:nvSpPr>
        <p:spPr>
          <a:xfrm>
            <a:off x="0" y="0"/>
            <a:ext cx="7267038" cy="69834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tangle 6">
            <a:extLst>
              <a:ext uri="{FF2B5EF4-FFF2-40B4-BE49-F238E27FC236}">
                <a16:creationId xmlns:a16="http://schemas.microsoft.com/office/drawing/2014/main" id="{98AECD99-0D85-D178-9436-82595502344F}"/>
              </a:ext>
            </a:extLst>
          </p:cNvPr>
          <p:cNvSpPr/>
          <p:nvPr/>
        </p:nvSpPr>
        <p:spPr>
          <a:xfrm>
            <a:off x="7268689" y="0"/>
            <a:ext cx="4921660" cy="6853877"/>
          </a:xfrm>
          <a:prstGeom prst="rect">
            <a:avLst/>
          </a:prstGeom>
          <a:solidFill>
            <a:srgbClr val="008E9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 name="Titel 1">
            <a:extLst>
              <a:ext uri="{FF2B5EF4-FFF2-40B4-BE49-F238E27FC236}">
                <a16:creationId xmlns:a16="http://schemas.microsoft.com/office/drawing/2014/main" id="{9ADFF834-8025-B12E-74A4-FF59ADCC2FEA}"/>
              </a:ext>
            </a:extLst>
          </p:cNvPr>
          <p:cNvSpPr>
            <a:spLocks noGrp="1"/>
          </p:cNvSpPr>
          <p:nvPr>
            <p:ph type="title"/>
          </p:nvPr>
        </p:nvSpPr>
        <p:spPr>
          <a:xfrm>
            <a:off x="7729103" y="293572"/>
            <a:ext cx="4747074" cy="2780428"/>
          </a:xfrm>
        </p:spPr>
        <p:txBody>
          <a:bodyPr vert="horz" lIns="91440" tIns="45720" rIns="91440" bIns="45720" rtlCol="0" anchor="ctr">
            <a:normAutofit/>
          </a:bodyPr>
          <a:lstStyle/>
          <a:p>
            <a:pPr defTabSz="914400"/>
            <a:r>
              <a:rPr lang="en-US" dirty="0">
                <a:latin typeface="+mj-lt"/>
              </a:rPr>
              <a:t>In </a:t>
            </a:r>
            <a:r>
              <a:rPr lang="en-US" dirty="0" err="1">
                <a:latin typeface="+mj-lt"/>
              </a:rPr>
              <a:t>gesprek</a:t>
            </a:r>
            <a:br>
              <a:rPr lang="en-US" dirty="0">
                <a:latin typeface="+mj-lt"/>
              </a:rPr>
            </a:br>
            <a:br>
              <a:rPr lang="en-US" dirty="0">
                <a:latin typeface="+mj-lt"/>
              </a:rPr>
            </a:br>
            <a:endParaRPr lang="en-US" kern="1200" dirty="0">
              <a:latin typeface="+mj-lt"/>
              <a:ea typeface="+mj-ea"/>
              <a:cs typeface="+mj-cs"/>
            </a:endParaRPr>
          </a:p>
        </p:txBody>
      </p:sp>
      <p:sp>
        <p:nvSpPr>
          <p:cNvPr id="6" name="Tijdelijke aanduiding voor inhoud 2">
            <a:extLst>
              <a:ext uri="{FF2B5EF4-FFF2-40B4-BE49-F238E27FC236}">
                <a16:creationId xmlns:a16="http://schemas.microsoft.com/office/drawing/2014/main" id="{623BA716-3DDE-0555-AD98-847570E3BB74}"/>
              </a:ext>
            </a:extLst>
          </p:cNvPr>
          <p:cNvSpPr>
            <a:spLocks noGrp="1"/>
          </p:cNvSpPr>
          <p:nvPr>
            <p:ph idx="1"/>
          </p:nvPr>
        </p:nvSpPr>
        <p:spPr>
          <a:xfrm>
            <a:off x="196771" y="293572"/>
            <a:ext cx="6802168" cy="5876701"/>
          </a:xfrm>
        </p:spPr>
        <p:txBody>
          <a:bodyPr vert="horz" lIns="91440" tIns="45720" rIns="91440" bIns="45720" rtlCol="0" anchor="ctr">
            <a:noAutofit/>
          </a:bodyPr>
          <a:lstStyle/>
          <a:p>
            <a:pPr marR="0" lvl="0" algn="l" defTabSz="914400" rtl="0" eaLnBrk="1" fontAlgn="auto" latinLnBrk="0" hangingPunct="1">
              <a:lnSpc>
                <a:spcPct val="90000"/>
              </a:lnSpc>
              <a:spcBef>
                <a:spcPts val="1000"/>
              </a:spcBef>
              <a:spcAft>
                <a:spcPts val="0"/>
              </a:spcAft>
              <a:buClrTx/>
              <a:buSzTx/>
              <a:tabLst/>
              <a:defRPr/>
            </a:pPr>
            <a:endPar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1000"/>
              </a:spcBef>
              <a:spcAft>
                <a:spcPts val="0"/>
              </a:spcAft>
              <a:buClrTx/>
              <a:buSzTx/>
              <a:tabLst/>
              <a:defRPr/>
            </a:pPr>
            <a:endParaRPr lang="nl-NL" sz="2800" i="0" dirty="0">
              <a:solidFill>
                <a:prstClr val="black"/>
              </a:solidFill>
              <a:latin typeface="Calibri" panose="020F0502020204030204"/>
            </a:endParaRPr>
          </a:p>
          <a:p>
            <a:pPr marR="0" lvl="0" algn="l" defTabSz="914400" rtl="0" eaLnBrk="1" fontAlgn="auto" latinLnBrk="0" hangingPunct="1">
              <a:lnSpc>
                <a:spcPct val="90000"/>
              </a:lnSpc>
              <a:spcBef>
                <a:spcPts val="1000"/>
              </a:spcBef>
              <a:spcAft>
                <a:spcPts val="0"/>
              </a:spcAft>
              <a:buClrTx/>
              <a:buSzTx/>
              <a:tabLst/>
              <a:defRPr/>
            </a:pPr>
            <a:endPar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1000"/>
              </a:spcBef>
              <a:spcAft>
                <a:spcPts val="0"/>
              </a:spcAft>
              <a:buClrTx/>
              <a:buSzTx/>
              <a:tabLst/>
              <a:defRPr/>
            </a:pPr>
            <a:endParaRPr lang="nl-NL" sz="2800" i="0" dirty="0">
              <a:solidFill>
                <a:prstClr val="black"/>
              </a:solidFill>
              <a:latin typeface="Calibri" panose="020F0502020204030204"/>
            </a:endParaRPr>
          </a:p>
          <a:p>
            <a:pPr marR="0" lvl="0" algn="l" defTabSz="914400" rtl="0" eaLnBrk="1" fontAlgn="auto" latinLnBrk="0" hangingPunct="1">
              <a:lnSpc>
                <a:spcPct val="90000"/>
              </a:lnSpc>
              <a:spcBef>
                <a:spcPts val="1000"/>
              </a:spcBef>
              <a:spcAft>
                <a:spcPts val="0"/>
              </a:spcAft>
              <a:buClrTx/>
              <a:buSzTx/>
              <a:tabLst/>
              <a:defRPr/>
            </a:pPr>
            <a:endPar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1000"/>
              </a:spcBef>
              <a:spcAft>
                <a:spcPts val="0"/>
              </a:spcAft>
              <a:buClrTx/>
              <a:buSzTx/>
              <a:tabLst/>
              <a:defRPr/>
            </a:pPr>
            <a:r>
              <a:rPr lang="nl-NL" sz="2800" i="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kumimoji="0" lang="nl-NL"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Wat betekent dit voor ondernemingsraden? </a:t>
            </a:r>
          </a:p>
          <a:p>
            <a:pPr lvl="1"/>
            <a:r>
              <a:rPr lang="nl-NL" dirty="0">
                <a:latin typeface="Calibri" panose="020F0502020204030204" pitchFamily="34" charset="0"/>
                <a:ea typeface="Calibri" panose="020F0502020204030204" pitchFamily="34" charset="0"/>
                <a:cs typeface="Calibri" panose="020F0502020204030204" pitchFamily="34" charset="0"/>
              </a:rPr>
              <a:t>Hoe kunnen jullie van de ondernemingsraad bijdragen aan deze samenwerking?</a:t>
            </a:r>
            <a:endParaRPr lang="nl-NL" sz="3600" dirty="0">
              <a:latin typeface="Calibri" panose="020F0502020204030204" pitchFamily="34" charset="0"/>
              <a:ea typeface="Calibri" panose="020F0502020204030204" pitchFamily="34" charset="0"/>
              <a:cs typeface="Calibri" panose="020F0502020204030204" pitchFamily="34" charset="0"/>
            </a:endParaRPr>
          </a:p>
          <a:p>
            <a:pPr lvl="1"/>
            <a:r>
              <a:rPr lang="nl-NL" dirty="0">
                <a:latin typeface="Calibri" panose="020F0502020204030204" pitchFamily="34" charset="0"/>
                <a:ea typeface="Calibri" panose="020F0502020204030204" pitchFamily="34" charset="0"/>
                <a:cs typeface="Calibri" panose="020F0502020204030204" pitchFamily="34" charset="0"/>
              </a:rPr>
              <a:t>Hoe houd je elkaar scherp: OR onderling en met bestuur?</a:t>
            </a:r>
            <a:endParaRPr lang="nl-NL" sz="3600" dirty="0">
              <a:latin typeface="Calibri" panose="020F0502020204030204" pitchFamily="34" charset="0"/>
              <a:ea typeface="Calibri" panose="020F0502020204030204" pitchFamily="34" charset="0"/>
              <a:cs typeface="Calibri" panose="020F0502020204030204" pitchFamily="34" charset="0"/>
            </a:endParaRPr>
          </a:p>
          <a:p>
            <a:pPr lvl="1"/>
            <a:r>
              <a:rPr lang="nl-NL" dirty="0">
                <a:latin typeface="Calibri" panose="020F0502020204030204" pitchFamily="34" charset="0"/>
                <a:ea typeface="Calibri" panose="020F0502020204030204" pitchFamily="34" charset="0"/>
                <a:cs typeface="Calibri" panose="020F0502020204030204" pitchFamily="34" charset="0"/>
              </a:rPr>
              <a:t>Waar zit mogelijk een tegengesteld belang?</a:t>
            </a:r>
            <a:endParaRPr lang="nl-NL" sz="3600" dirty="0">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auto" latinLnBrk="0" hangingPunct="1">
              <a:lnSpc>
                <a:spcPct val="90000"/>
              </a:lnSpc>
              <a:spcBef>
                <a:spcPts val="1000"/>
              </a:spcBef>
              <a:spcAft>
                <a:spcPts val="0"/>
              </a:spcAft>
              <a:buClrTx/>
              <a:buSzTx/>
              <a:tabLst/>
              <a:defRPr/>
            </a:pPr>
            <a:r>
              <a:rPr lang="nl-NL" sz="2800" i="0" dirty="0">
                <a:solidFill>
                  <a:prstClr val="black"/>
                </a:solidFill>
                <a:latin typeface="Calibri" panose="020F0502020204030204" pitchFamily="34" charset="0"/>
                <a:ea typeface="Calibri" panose="020F0502020204030204" pitchFamily="34" charset="0"/>
                <a:cs typeface="Calibri" panose="020F0502020204030204" pitchFamily="34" charset="0"/>
              </a:rPr>
              <a:t>- Wat hebben jullie nodig om een bijdrage te kunnen leveren?</a:t>
            </a:r>
          </a:p>
          <a:p>
            <a:pPr marR="0" lvl="0" algn="l" defTabSz="914400" rtl="0" eaLnBrk="1" fontAlgn="auto" latinLnBrk="0" hangingPunct="1">
              <a:lnSpc>
                <a:spcPct val="90000"/>
              </a:lnSpc>
              <a:spcBef>
                <a:spcPts val="1000"/>
              </a:spcBef>
              <a:spcAft>
                <a:spcPts val="0"/>
              </a:spcAft>
              <a:buClrTx/>
              <a:buSzTx/>
              <a:tabLst/>
              <a:defRPr/>
            </a:pPr>
            <a:r>
              <a:rPr lang="nl-NL" sz="2800" i="0" dirty="0">
                <a:solidFill>
                  <a:prstClr val="black"/>
                </a:solidFill>
                <a:latin typeface="Calibri" panose="020F0502020204030204" pitchFamily="34" charset="0"/>
                <a:ea typeface="Calibri" panose="020F0502020204030204" pitchFamily="34" charset="0"/>
                <a:cs typeface="Calibri" panose="020F0502020204030204" pitchFamily="34" charset="0"/>
              </a:rPr>
              <a:t>- Welke opletpunten zien jullie vanuit het perspectief van de ondernemingsraad? </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nl-NL"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lang="nl-NL" sz="2800" i="0" dirty="0">
              <a:solidFill>
                <a:prstClr val="black"/>
              </a:solidFill>
              <a:latin typeface="Calibri" panose="020F0502020204030204"/>
            </a:endParaRPr>
          </a:p>
          <a:p>
            <a:pPr defTabSz="914400"/>
            <a:endParaRPr lang="en-US" sz="2200" b="1" i="0" dirty="0">
              <a:solidFill>
                <a:schemeClr val="tx1"/>
              </a:solidFill>
              <a:latin typeface="+mn-lt"/>
            </a:endParaRPr>
          </a:p>
          <a:p>
            <a:pPr defTabSz="914400"/>
            <a:br>
              <a:rPr lang="en-US" sz="2800" b="1" i="0" dirty="0">
                <a:solidFill>
                  <a:schemeClr val="tx1"/>
                </a:solidFill>
                <a:latin typeface="Montserrat" panose="00000500000000000000" pitchFamily="2" charset="0"/>
              </a:rPr>
            </a:br>
            <a:br>
              <a:rPr lang="en-US" sz="2800" b="1" i="0" dirty="0">
                <a:solidFill>
                  <a:schemeClr val="tx1"/>
                </a:solidFill>
                <a:latin typeface="Montserrat" panose="00000500000000000000" pitchFamily="2" charset="0"/>
              </a:rPr>
            </a:br>
            <a:br>
              <a:rPr lang="en-US" sz="2200" i="0" dirty="0">
                <a:solidFill>
                  <a:schemeClr val="tx1"/>
                </a:solidFill>
                <a:latin typeface="+mn-lt"/>
              </a:rPr>
            </a:br>
            <a:br>
              <a:rPr lang="en-US" sz="2200" i="0" dirty="0">
                <a:solidFill>
                  <a:schemeClr val="tx1"/>
                </a:solidFill>
                <a:latin typeface="+mn-lt"/>
              </a:rPr>
            </a:br>
            <a:endParaRPr lang="en-US" sz="2200" i="0" dirty="0">
              <a:solidFill>
                <a:schemeClr val="tx1"/>
              </a:solidFill>
              <a:latin typeface="+mn-lt"/>
            </a:endParaRPr>
          </a:p>
        </p:txBody>
      </p:sp>
      <p:pic>
        <p:nvPicPr>
          <p:cNvPr id="5" name="Afbeelding 4" descr="Afbeelding met schermopname, cirkel, diagram, ontwerp&#10;&#10;Automatisch gegenereerde beschrijving">
            <a:extLst>
              <a:ext uri="{FF2B5EF4-FFF2-40B4-BE49-F238E27FC236}">
                <a16:creationId xmlns:a16="http://schemas.microsoft.com/office/drawing/2014/main" id="{EA066525-5F57-EDE0-C495-FC643592A1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0752" y="1835805"/>
            <a:ext cx="3593611" cy="3593611"/>
          </a:xfrm>
          <a:prstGeom prst="rect">
            <a:avLst/>
          </a:prstGeom>
        </p:spPr>
      </p:pic>
    </p:spTree>
    <p:extLst>
      <p:ext uri="{BB962C8B-B14F-4D97-AF65-F5344CB8AC3E}">
        <p14:creationId xmlns:p14="http://schemas.microsoft.com/office/powerpoint/2010/main" val="316127100"/>
      </p:ext>
    </p:extLst>
  </p:cSld>
  <p:clrMapOvr>
    <a:masterClrMapping/>
  </p:clrMapOvr>
</p:sld>
</file>

<file path=ppt/theme/theme1.xml><?xml version="1.0" encoding="utf-8"?>
<a:theme xmlns:a="http://schemas.openxmlformats.org/drawingml/2006/main" name="Kantoorthema">
  <a:themeElements>
    <a:clrScheme name="MBO Raad">
      <a:dk1>
        <a:sysClr val="windowText" lastClr="000000"/>
      </a:dk1>
      <a:lt1>
        <a:sysClr val="window" lastClr="FFFFFF"/>
      </a:lt1>
      <a:dk2>
        <a:srgbClr val="44546A"/>
      </a:dk2>
      <a:lt2>
        <a:srgbClr val="E7E6E6"/>
      </a:lt2>
      <a:accent1>
        <a:srgbClr val="4D3E97"/>
      </a:accent1>
      <a:accent2>
        <a:srgbClr val="008E9D"/>
      </a:accent2>
      <a:accent3>
        <a:srgbClr val="F39400"/>
      </a:accent3>
      <a:accent4>
        <a:srgbClr val="FECC00"/>
      </a:accent4>
      <a:accent5>
        <a:srgbClr val="D80E15"/>
      </a:accent5>
      <a:accent6>
        <a:srgbClr val="70B62B"/>
      </a:accent6>
      <a:hlink>
        <a:srgbClr val="0563C1"/>
      </a:hlink>
      <a:folHlink>
        <a:srgbClr val="954F72"/>
      </a:folHlink>
    </a:clrScheme>
    <a:fontScheme name="MBO Raad-PT Sans">
      <a:majorFont>
        <a:latin typeface="PT Sans"/>
        <a:ea typeface=""/>
        <a:cs typeface=""/>
      </a:majorFont>
      <a:minorFont>
        <a:latin typeface="PT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sz="2000" b="0" i="1" dirty="0">
            <a:solidFill>
              <a:schemeClr val="tx1">
                <a:lumMod val="50000"/>
                <a:lumOff val="50000"/>
              </a:schemeClr>
            </a:solidFill>
            <a:latin typeface="PT Sans" panose="020B05030202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364E4A32889F448BB316D95B4623E6" ma:contentTypeVersion="23" ma:contentTypeDescription="Een nieuw document maken." ma:contentTypeScope="" ma:versionID="5c02a9588d777e7ca06233d171c1684b">
  <xsd:schema xmlns:xsd="http://www.w3.org/2001/XMLSchema" xmlns:xs="http://www.w3.org/2001/XMLSchema" xmlns:p="http://schemas.microsoft.com/office/2006/metadata/properties" xmlns:ns2="3ecb154b-c7d4-48e2-a661-5cf862e3a7e2" xmlns:ns3="e0d95bc1-ff57-46db-b128-af485c59545e" targetNamespace="http://schemas.microsoft.com/office/2006/metadata/properties" ma:root="true" ma:fieldsID="f46cceb44033580cbd4537808305191e" ns2:_="" ns3:_="">
    <xsd:import namespace="3ecb154b-c7d4-48e2-a661-5cf862e3a7e2"/>
    <xsd:import namespace="e0d95bc1-ff57-46db-b128-af485c59545e"/>
    <xsd:element name="properties">
      <xsd:complexType>
        <xsd:sequence>
          <xsd:element name="documentManagement">
            <xsd:complexType>
              <xsd:all>
                <xsd:element ref="ns2:Onderwerp" minOccurs="0"/>
                <xsd:element ref="ns2:MediaServiceMetadata" minOccurs="0"/>
                <xsd:element ref="ns2:MediaServiceFastMetadata" minOccurs="0"/>
                <xsd:element ref="ns2:Jaartal" minOccurs="0"/>
                <xsd:element ref="ns2:MediaServiceAutoKeyPoints" minOccurs="0"/>
                <xsd:element ref="ns2:MediaServiceKeyPoints" minOccurs="0"/>
                <xsd:element ref="ns2:Subonderwerp" minOccurs="0"/>
                <xsd:element ref="ns2:Wat"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cb154b-c7d4-48e2-a661-5cf862e3a7e2" elementFormDefault="qualified">
    <xsd:import namespace="http://schemas.microsoft.com/office/2006/documentManagement/types"/>
    <xsd:import namespace="http://schemas.microsoft.com/office/infopath/2007/PartnerControls"/>
    <xsd:element name="Onderwerp" ma:index="8" nillable="true" ma:displayName="Onderwerp" ma:default="Nog in te vullen" ma:format="Dropdown" ma:internalName="Onderwerp">
      <xsd:simpleType>
        <xsd:restriction base="dms:Choice">
          <xsd:enumeration value="Nog in te vullen"/>
          <xsd:enumeration value="Actielijst"/>
          <xsd:enumeration value="Advies/instemmingsaanvragen overzicht"/>
          <xsd:enumeration value="Agenda"/>
          <xsd:enumeration value="Albeda"/>
          <xsd:enumeration value="Arbo"/>
          <xsd:enumeration value="AVG"/>
          <xsd:enumeration value="Bureau vertrouwenspersonen"/>
          <xsd:enumeration value="Corona"/>
          <xsd:enumeration value="CvB"/>
          <xsd:enumeration value="Facilitair"/>
          <xsd:enumeration value="Financiën"/>
          <xsd:enumeration value="Hrm"/>
          <xsd:enumeration value="Huisvesting"/>
          <xsd:enumeration value="ICT"/>
          <xsd:enumeration value="Integriteit"/>
          <xsd:enumeration value="Klachten"/>
          <xsd:enumeration value="M&amp;C"/>
          <xsd:enumeration value="Medezeggenschap"/>
          <xsd:enumeration value="Notulen"/>
          <xsd:enumeration value="Onderwijs"/>
          <xsd:enumeration value="Organisatie"/>
          <xsd:enumeration value="Parkeer- en mobiliteitsbeleid"/>
          <xsd:enumeration value="Pilot"/>
          <xsd:enumeration value="RvT"/>
          <xsd:enumeration value="TCR"/>
          <xsd:enumeration value="VAVO"/>
          <xsd:enumeration value="Veiligheid"/>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Jaartal" ma:index="11" nillable="true" ma:displayName="Jaartal" ma:format="Dropdown" ma:internalName="Jaartal">
      <xsd:simpleType>
        <xsd:restriction base="dms:Text">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Subonderwerp" ma:index="14" nillable="true" ma:displayName="Subonderwerp" ma:format="Dropdown" ma:internalName="Subonderwerp">
      <xsd:simpleType>
        <xsd:restriction base="dms:Choice">
          <xsd:enumeration value="Aanmeldingen/inschrijvingen"/>
          <xsd:enumeration value="Accountantsverklaring"/>
          <xsd:enumeration value="Albeda zet de Toon!"/>
          <xsd:enumeration value="Alexanderlaan"/>
          <xsd:enumeration value="Arbo adviseur"/>
          <xsd:enumeration value="Arbodienst"/>
          <xsd:enumeration value="Begroting"/>
          <xsd:enumeration value="Beroepsonderwijs"/>
          <xsd:enumeration value="Bevoegdheden management"/>
          <xsd:enumeration value="BOT"/>
          <xsd:enumeration value="Cao"/>
          <xsd:enumeration value="Cascade"/>
          <xsd:enumeration value="Concept"/>
          <xsd:enumeration value="Corporate governance"/>
          <xsd:enumeration value="Covid"/>
          <xsd:enumeration value="Declaraties &amp; vergoedingen"/>
          <xsd:enumeration value="Diensten derden"/>
          <xsd:enumeration value="Digitaal"/>
          <xsd:enumeration value="Digitalisering"/>
          <xsd:enumeration value="Directie"/>
          <xsd:enumeration value="Drutenstraat / Van Graftstraat"/>
          <xsd:enumeration value="Duurzaam"/>
          <xsd:enumeration value="Examinering"/>
          <xsd:enumeration value="Excellente LB docent"/>
          <xsd:enumeration value="Extra hulp in de klas"/>
          <xsd:enumeration value="Europese aanbesteding"/>
          <xsd:enumeration value="F&amp;H"/>
          <xsd:enumeration value="F&amp;H / JuZa"/>
          <xsd:enumeration value="Flexibel werken"/>
          <xsd:enumeration value="Functiehuis"/>
          <xsd:enumeration value="Functionaris gegevensbescherming"/>
          <xsd:enumeration value="Gang van zaken OV"/>
          <xsd:enumeration value="Grondslag"/>
          <xsd:enumeration value="Hellevoetsluis"/>
          <xsd:enumeration value="Herbenoeming"/>
          <xsd:enumeration value="Hoofdlijnen begroting"/>
          <xsd:enumeration value="Hoofdlijnen kaderbrief begroting"/>
          <xsd:enumeration value="Hoofdstructuur"/>
          <xsd:enumeration value="HR-beleid"/>
          <xsd:enumeration value="HR-cijfers art. 24 overleg"/>
          <xsd:enumeration value="HRM"/>
          <xsd:enumeration value="Hulpmiddelen"/>
          <xsd:enumeration value="ICT"/>
          <xsd:enumeration value="IGC onderwijs"/>
          <xsd:enumeration value="IGC werknemers"/>
          <xsd:enumeration value="Inschaling"/>
          <xsd:enumeration value="Inschrijvingen"/>
          <xsd:enumeration value="Inspectie"/>
          <xsd:enumeration value="Internationalisering"/>
          <xsd:enumeration value="Introductieprogramma"/>
          <xsd:enumeration value="Inwerkprogramma"/>
          <xsd:enumeration value="IOP"/>
          <xsd:enumeration value="IPB"/>
          <xsd:enumeration value="Jaarrekening"/>
          <xsd:enumeration value="Job enquete"/>
          <xsd:enumeration value="JuZa"/>
          <xsd:enumeration value="Kaderbrief begroting"/>
          <xsd:enumeration value="Keuzegids"/>
          <xsd:enumeration value="Klokkenluidersregeling"/>
          <xsd:enumeration value="Koperstraat"/>
          <xsd:enumeration value="Kpi's"/>
          <xsd:enumeration value="Leermiddelen"/>
          <xsd:enumeration value="LWP"/>
          <xsd:enumeration value="Lief en leed"/>
          <xsd:enumeration value="Lijn, staf en ondersteuning"/>
          <xsd:enumeration value="Loopbaanpade"/>
          <xsd:enumeration value="LWP"/>
          <xsd:enumeration value="MBO-verklaring"/>
          <xsd:enumeration value="M&amp;C"/>
          <xsd:enumeration value="Managementafspraken"/>
          <xsd:enumeration value="Managementletter"/>
          <xsd:enumeration value="Managementrapportage"/>
          <xsd:enumeration value="Meerjaren huisvestingsplan"/>
          <xsd:enumeration value="Meerjarenbegroting"/>
          <xsd:enumeration value="Middelharnis"/>
          <xsd:enumeration value="Missie en kernwaarden"/>
          <xsd:enumeration value="Mobiliteit"/>
          <xsd:enumeration value="Mondkapjes"/>
          <xsd:enumeration value="MTO"/>
          <xsd:enumeration value="NPO"/>
          <xsd:enumeration value="O&amp;K"/>
          <xsd:enumeration value="Onderwijsbenodigdheden"/>
          <xsd:enumeration value="Onderwijsondersteuning"/>
          <xsd:enumeration value="Ongewenst gedrag"/>
          <xsd:enumeration value="OOK"/>
          <xsd:enumeration value="OP/OBP"/>
          <xsd:enumeration value="Open dagen"/>
          <xsd:enumeration value="Operational excellence"/>
          <xsd:enumeration value="Participatiebanen"/>
          <xsd:enumeration value="PDG"/>
          <xsd:enumeration value="Periodeindeling"/>
          <xsd:enumeration value="Personeelsbestand"/>
          <xsd:enumeration value="POK"/>
          <xsd:enumeration value="Portefeuilleverdeling"/>
          <xsd:enumeration value="Preventiemedewerker"/>
          <xsd:enumeration value="Privacy"/>
          <xsd:enumeration value="Privacy personeel"/>
          <xsd:enumeration value="Privacy studenten"/>
          <xsd:enumeration value="PSU"/>
          <xsd:enumeration value="RDM"/>
          <xsd:enumeration value="Regio"/>
          <xsd:enumeration value="Reizen"/>
          <xsd:enumeration value="RI&amp;E"/>
          <xsd:enumeration value="Rookbeleid"/>
          <xsd:enumeration value="Roosteren"/>
          <xsd:enumeration value="RTHA"/>
          <xsd:enumeration value="RVU"/>
          <xsd:enumeration value="Samenwerkingsovereenkomst"/>
          <xsd:enumeration value="Samenwerkingsverbanden art. 24"/>
          <xsd:enumeration value="Schatkistbankieren"/>
          <xsd:enumeration value="SHP"/>
          <xsd:enumeration value="Stafdiensten"/>
          <xsd:enumeration value="Stages"/>
          <xsd:enumeration value="STO"/>
          <xsd:enumeration value="Studentaantallen"/>
          <xsd:enumeration value="Studentenfonds"/>
          <xsd:enumeration value="Studentenstatuut"/>
          <xsd:enumeration value="Studiehandleiding"/>
          <xsd:enumeration value="Studiesucces"/>
          <xsd:enumeration value="Team aan zet"/>
          <xsd:enumeration value="Teamkaderbrief"/>
          <xsd:enumeration value="Thuiswerkbeleid"/>
          <xsd:enumeration value="TIMO incidenten"/>
          <xsd:enumeration value="Transitieplannen"/>
          <xsd:enumeration value="Uitzondering op beleid FUWA schaal 15"/>
          <xsd:enumeration value="Vacature"/>
          <xsd:enumeration value="Vakantieregeling OBP"/>
          <xsd:enumeration value="Vakantieregeling OP"/>
          <xsd:enumeration value="Van Graftstraat"/>
          <xsd:enumeration value="Vastgesteld"/>
          <xsd:enumeration value="Ventilatie"/>
          <xsd:enumeration value="Vergoeding hulpmiddelen"/>
          <xsd:enumeration value="Verhuisbewegingen"/>
          <xsd:enumeration value="Verkiezingen"/>
          <xsd:enumeration value="Vertrouwenspersoon"/>
          <xsd:enumeration value="Visie op verzuim en re-integratie"/>
          <xsd:enumeration value="VOG"/>
          <xsd:enumeration value="VSV"/>
          <xsd:enumeration value="Werkbelevingsplan"/>
          <xsd:enumeration value="Werkoverleg"/>
          <xsd:enumeration value="Werkverdeling"/>
          <xsd:enumeration value="Werving &amp; plaatsing"/>
          <xsd:enumeration value="Werving &amp; selectie"/>
          <xsd:enumeration value="WKR"/>
        </xsd:restriction>
      </xsd:simpleType>
    </xsd:element>
    <xsd:element name="Wat" ma:index="15" nillable="true" ma:displayName="Wat" ma:format="Dropdown" ma:internalName="Wat">
      <xsd:simpleType>
        <xsd:restriction base="dms:Choice">
          <xsd:enumeration value="Adviesaanvraag"/>
          <xsd:enumeration value="Analyse"/>
          <xsd:enumeration value="Benchmark"/>
          <xsd:enumeration value="Besluit"/>
          <xsd:enumeration value="Brief CvB"/>
          <xsd:enumeration value="Brief OR"/>
          <xsd:enumeration value="Contract"/>
          <xsd:enumeration value="Enquete"/>
          <xsd:enumeration value="Functieprofiel"/>
          <xsd:enumeration value="Handboek"/>
          <xsd:enumeration value="Instellingsbesluit"/>
          <xsd:enumeration value="Instemmingsaanvraag"/>
          <xsd:enumeration value="Intentieverklaring"/>
          <xsd:enumeration value="Jaarverslag"/>
          <xsd:enumeration value="Kader"/>
          <xsd:enumeration value="Manifest"/>
          <xsd:enumeration value="Memo CvB"/>
          <xsd:enumeration value="Memo OR"/>
          <xsd:enumeration value="Notitie"/>
          <xsd:enumeration value="Ondernemingsovereenkomst"/>
          <xsd:enumeration value="Overige correspondentie"/>
          <xsd:enumeration value="Overzicht"/>
          <xsd:enumeration value="Plan"/>
          <xsd:enumeration value="Presentatie"/>
          <xsd:enumeration value="Procedure"/>
          <xsd:enumeration value="Rapport"/>
          <xsd:enumeration value="Regeling"/>
          <xsd:enumeration value="Reglement"/>
          <xsd:enumeration value="Samenwerkingsovereenkomst"/>
          <xsd:enumeration value="Samenwerkingsverband"/>
          <xsd:enumeration value="Servicedocument"/>
          <xsd:enumeration value="Statuut"/>
          <xsd:enumeration value="Transitieplan"/>
          <xsd:enumeration value="Uitvoeringsplannen"/>
          <xsd:enumeration value="Verslag"/>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Afbeeldingtags" ma:readOnly="false" ma:fieldId="{5cf76f15-5ced-4ddc-b409-7134ff3c332f}" ma:taxonomyMulti="true" ma:sspId="8ea2769e-4739-46db-8cba-cc26f6f8365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d95bc1-ff57-46db-b128-af485c59545e" elementFormDefault="qualified">
    <xsd:import namespace="http://schemas.microsoft.com/office/2006/documentManagement/types"/>
    <xsd:import namespace="http://schemas.microsoft.com/office/infopath/2007/PartnerControls"/>
    <xsd:element name="SharedWithUsers" ma:index="2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Gedeeld met details" ma:internalName="SharedWithDetails" ma:readOnly="true">
      <xsd:simpleType>
        <xsd:restriction base="dms:Note">
          <xsd:maxLength value="255"/>
        </xsd:restriction>
      </xsd:simpleType>
    </xsd:element>
    <xsd:element name="TaxCatchAll" ma:index="27" nillable="true" ma:displayName="Taxonomy Catch All Column" ma:hidden="true" ma:list="{4fe975d0-628c-49c8-bc18-c9fff47dadcf}" ma:internalName="TaxCatchAll" ma:showField="CatchAllData" ma:web="e0d95bc1-ff57-46db-b128-af485c5954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cb154b-c7d4-48e2-a661-5cf862e3a7e2">
      <Terms xmlns="http://schemas.microsoft.com/office/infopath/2007/PartnerControls"/>
    </lcf76f155ced4ddcb4097134ff3c332f>
    <Subonderwerp xmlns="3ecb154b-c7d4-48e2-a661-5cf862e3a7e2" xsi:nil="true"/>
    <Onderwerp xmlns="3ecb154b-c7d4-48e2-a661-5cf862e3a7e2">Nog in te vullen</Onderwerp>
    <Jaartal xmlns="3ecb154b-c7d4-48e2-a661-5cf862e3a7e2" xsi:nil="true"/>
    <Wat xmlns="3ecb154b-c7d4-48e2-a661-5cf862e3a7e2" xsi:nil="true"/>
    <TaxCatchAll xmlns="e0d95bc1-ff57-46db-b128-af485c59545e" xsi:nil="true"/>
    <SharedWithUsers xmlns="e0d95bc1-ff57-46db-b128-af485c59545e">
      <UserInfo>
        <DisplayName>Esther Schoutema</DisplayName>
        <AccountId>325</AccountId>
        <AccountType/>
      </UserInfo>
      <UserInfo>
        <DisplayName>Shirley Braun</DisplayName>
        <AccountId>18</AccountId>
        <AccountType/>
      </UserInfo>
      <UserInfo>
        <DisplayName>Paulien de Jong</DisplayName>
        <AccountId>114</AccountId>
        <AccountType/>
      </UserInfo>
      <UserInfo>
        <DisplayName>Graddy de Jong</DisplayName>
        <AccountId>15</AccountId>
        <AccountType/>
      </UserInfo>
      <UserInfo>
        <DisplayName>Marga Strubbe</DisplayName>
        <AccountId>514</AccountId>
        <AccountType/>
      </UserInfo>
      <UserInfo>
        <DisplayName>Dagmar Brandt</DisplayName>
        <AccountId>17</AccountId>
        <AccountType/>
      </UserInfo>
      <UserInfo>
        <DisplayName>Nicole van Ommen</DisplayName>
        <AccountId>16</AccountId>
        <AccountType/>
      </UserInfo>
    </SharedWithUsers>
  </documentManagement>
</p:properties>
</file>

<file path=customXml/itemProps1.xml><?xml version="1.0" encoding="utf-8"?>
<ds:datastoreItem xmlns:ds="http://schemas.openxmlformats.org/officeDocument/2006/customXml" ds:itemID="{838EB014-86F8-466C-958D-E7A8C04D8F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cb154b-c7d4-48e2-a661-5cf862e3a7e2"/>
    <ds:schemaRef ds:uri="e0d95bc1-ff57-46db-b128-af485c5954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3F5A53-50E3-465D-871D-85E29AF40229}">
  <ds:schemaRefs>
    <ds:schemaRef ds:uri="http://schemas.microsoft.com/sharepoint/v3/contenttype/forms"/>
  </ds:schemaRefs>
</ds:datastoreItem>
</file>

<file path=customXml/itemProps3.xml><?xml version="1.0" encoding="utf-8"?>
<ds:datastoreItem xmlns:ds="http://schemas.openxmlformats.org/officeDocument/2006/customXml" ds:itemID="{052BB932-1FE8-48A1-AB66-FE7565BA99EA}">
  <ds:schemaRefs>
    <ds:schemaRef ds:uri="http://purl.org/dc/dcmitype/"/>
    <ds:schemaRef ds:uri="http://schemas.microsoft.com/office/infopath/2007/PartnerControls"/>
    <ds:schemaRef ds:uri="http://www.w3.org/XML/1998/namespace"/>
    <ds:schemaRef ds:uri="http://purl.org/dc/elements/1.1/"/>
    <ds:schemaRef ds:uri="http://purl.org/dc/terms/"/>
    <ds:schemaRef ds:uri="http://schemas.microsoft.com/office/2006/documentManagement/types"/>
    <ds:schemaRef ds:uri="http://schemas.openxmlformats.org/package/2006/metadata/core-properties"/>
    <ds:schemaRef ds:uri="http://schemas.microsoft.com/office/2006/metadata/properties"/>
    <ds:schemaRef ds:uri="3ecb154b-c7d4-48e2-a661-5cf862e3a7e2"/>
    <ds:schemaRef ds:uri="e0d95bc1-ff57-46db-b128-af485c59545e"/>
  </ds:schemaRefs>
</ds:datastoreItem>
</file>

<file path=docMetadata/LabelInfo.xml><?xml version="1.0" encoding="utf-8"?>
<clbl:labelList xmlns:clbl="http://schemas.microsoft.com/office/2020/mipLabelMetadata">
  <clbl:label id="{a3b68aaf-f349-420a-94c0-e0e7e56b73e0}" enabled="0" method="" siteId="{a3b68aaf-f349-420a-94c0-e0e7e56b73e0}" removed="1"/>
</clbl:labelList>
</file>

<file path=docProps/app.xml><?xml version="1.0" encoding="utf-8"?>
<Properties xmlns="http://schemas.openxmlformats.org/officeDocument/2006/extended-properties" xmlns:vt="http://schemas.openxmlformats.org/officeDocument/2006/docPropsVTypes">
  <Template>MBO Raad_ presentatie-16x9_lowres_april 2023_def</Template>
  <TotalTime>0</TotalTime>
  <Words>887</Words>
  <Application>Microsoft Office PowerPoint</Application>
  <PresentationFormat>Breedbeeld</PresentationFormat>
  <Paragraphs>135</Paragraphs>
  <Slides>30</Slides>
  <Notes>12</Notes>
  <HiddenSlides>0</HiddenSlides>
  <MMClips>0</MMClips>
  <ScaleCrop>false</ScaleCrop>
  <HeadingPairs>
    <vt:vector size="8" baseType="variant">
      <vt:variant>
        <vt:lpstr>Gebruikte lettertypen</vt:lpstr>
      </vt:variant>
      <vt:variant>
        <vt:i4>9</vt:i4>
      </vt:variant>
      <vt:variant>
        <vt:lpstr>Thema</vt:lpstr>
      </vt:variant>
      <vt:variant>
        <vt:i4>3</vt:i4>
      </vt:variant>
      <vt:variant>
        <vt:lpstr>Ingesloten OLE-bronprogramma's</vt:lpstr>
      </vt:variant>
      <vt:variant>
        <vt:i4>0</vt:i4>
      </vt:variant>
      <vt:variant>
        <vt:lpstr>Diatitels</vt:lpstr>
      </vt:variant>
      <vt:variant>
        <vt:i4>30</vt:i4>
      </vt:variant>
    </vt:vector>
  </HeadingPairs>
  <TitlesOfParts>
    <vt:vector size="42" baseType="lpstr">
      <vt:lpstr>Aptos</vt:lpstr>
      <vt:lpstr>Aptos Display</vt:lpstr>
      <vt:lpstr>Arial</vt:lpstr>
      <vt:lpstr>Calibri</vt:lpstr>
      <vt:lpstr>Calibri Light</vt:lpstr>
      <vt:lpstr>Montserrat</vt:lpstr>
      <vt:lpstr>Montserrat Bold</vt:lpstr>
      <vt:lpstr>PT Sans</vt:lpstr>
      <vt:lpstr>Wingdings</vt:lpstr>
      <vt:lpstr>Kantoorthema</vt:lpstr>
      <vt:lpstr>1_Kantoorthema</vt:lpstr>
      <vt:lpstr>Aangepast ontwerp</vt:lpstr>
      <vt:lpstr>Regie nemen </vt:lpstr>
      <vt:lpstr>PowerPoint-presentatie</vt:lpstr>
      <vt:lpstr>Regie nemen over opleidingenporfolio  </vt:lpstr>
      <vt:lpstr>Aanleiding 1: Krimp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Aanleiding: vervolg</vt:lpstr>
      <vt:lpstr>Vooraf …</vt:lpstr>
      <vt:lpstr>PowerPoint-presentatie</vt:lpstr>
      <vt:lpstr>PowerPoint-presentatie</vt:lpstr>
      <vt:lpstr>PowerPoint-presentatie</vt:lpstr>
      <vt:lpstr>Besluiten?</vt:lpstr>
      <vt:lpstr>Besluiten: </vt:lpstr>
      <vt:lpstr>PowerPoint-presentatie</vt:lpstr>
      <vt:lpstr>Agenda 2026  </vt:lpstr>
      <vt:lpstr>PowerPoint-presentatie</vt:lpstr>
      <vt:lpstr>In gesprek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Shirley Braun</dc:creator>
  <cp:lastModifiedBy>Micha van der Wolk</cp:lastModifiedBy>
  <cp:revision>21</cp:revision>
  <cp:lastPrinted>2025-08-20T11:40:48Z</cp:lastPrinted>
  <dcterms:created xsi:type="dcterms:W3CDTF">2023-10-27T07:20:19Z</dcterms:created>
  <dcterms:modified xsi:type="dcterms:W3CDTF">2026-02-04T14:24:42Z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0x010100B5364E4A32889F448BB316D95B4623E6</vt:lpwstr>
  </property>
  <property fmtid="{D5CDD505-2E9C-101B-9397-08002B2CF9AE}" pid="3" name="SharedWithUsers">
    <vt:lpwstr>325;#Esther Schoutema;#18;#Shirley Braun;#114;#Paulien de Jong;#15;#Graddy de Jong;#514;#Marga Strubbe;#17;#Dagmar Brandt;#16;#Nicole van Ommen</vt:lpwstr>
  </property>
</Properties>
</file>